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0" r:id="rId2"/>
    <p:sldId id="272" r:id="rId3"/>
    <p:sldId id="273" r:id="rId4"/>
    <p:sldId id="274" r:id="rId5"/>
    <p:sldId id="256" r:id="rId6"/>
    <p:sldId id="300" r:id="rId7"/>
    <p:sldId id="302" r:id="rId8"/>
    <p:sldId id="281" r:id="rId9"/>
    <p:sldId id="282" r:id="rId10"/>
    <p:sldId id="283" r:id="rId11"/>
    <p:sldId id="301" r:id="rId12"/>
    <p:sldId id="284" r:id="rId13"/>
    <p:sldId id="288" r:id="rId14"/>
    <p:sldId id="294" r:id="rId15"/>
    <p:sldId id="292" r:id="rId16"/>
    <p:sldId id="269" r:id="rId17"/>
    <p:sldId id="295" r:id="rId18"/>
    <p:sldId id="296" r:id="rId19"/>
    <p:sldId id="298" r:id="rId20"/>
    <p:sldId id="299" r:id="rId21"/>
    <p:sldId id="279" r:id="rId22"/>
    <p:sldId id="30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A2036-31A0-4180-AC21-F1CB5E5A41B1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D8E58-52C4-4401-87FD-E94477214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8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This is a food related topic. So to</a:t>
            </a:r>
            <a:r>
              <a:rPr lang="en-US" baseline="0" dirty="0" smtClean="0"/>
              <a:t> transfer ideas about food these pictures are added.</a:t>
            </a:r>
            <a:r>
              <a:rPr lang="en-US" dirty="0" smtClean="0"/>
              <a:t> Just one click.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160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After showing the word, teacher may ask the meaning, then he may go one by one according to animation.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10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Students will read it silently and teacher will monitor and help the students moving in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01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Teacher may ask the name of the fishes to the students, then</a:t>
            </a:r>
            <a:r>
              <a:rPr lang="en-US" baseline="0" dirty="0" smtClean="0"/>
              <a:t> he can show the names according to animation.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56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It will cover listening skill.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4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It is for listening skill.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85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Teacher may ask the students about these pictures,</a:t>
            </a:r>
            <a:r>
              <a:rPr lang="en-US" baseline="0" dirty="0" smtClean="0"/>
              <a:t> than he can explain.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24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It focuses one of the cultures of our country.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72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Teacher may make conversation</a:t>
            </a:r>
            <a:r>
              <a:rPr lang="en-US" baseline="0" dirty="0" smtClean="0"/>
              <a:t> on the foods given in the slide about Bangladeshi sweets.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912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Teacher may conduct this  orally.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1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Alternative of group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08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 of teacher &amp;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15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Home work for next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155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mtClean="0"/>
              <a:t>Ending slide.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0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To attract attention of the students and to take out the subject matter, this video is set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70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Lesson declaration.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0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All the four skills will be focused in this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85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Text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08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This is a hidden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40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After showing the word, teacher may ask the meaning, then he may go one by one according to animation.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37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After showing the word, teacher may ask the meaning, then he may go one by one according to animation.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D8E58-52C4-4401-87FD-E94477214D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6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3C73-CD2D-47C7-A432-D7B778CA5FDD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B21F-0A8E-4189-8887-68E08D41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3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3C73-CD2D-47C7-A432-D7B778CA5FDD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B21F-0A8E-4189-8887-68E08D41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48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3C73-CD2D-47C7-A432-D7B778CA5FDD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B21F-0A8E-4189-8887-68E08D41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3C73-CD2D-47C7-A432-D7B778CA5FDD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B21F-0A8E-4189-8887-68E08D41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01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3C73-CD2D-47C7-A432-D7B778CA5FDD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B21F-0A8E-4189-8887-68E08D41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4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3C73-CD2D-47C7-A432-D7B778CA5FDD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B21F-0A8E-4189-8887-68E08D41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4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3C73-CD2D-47C7-A432-D7B778CA5FDD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B21F-0A8E-4189-8887-68E08D41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54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3C73-CD2D-47C7-A432-D7B778CA5FDD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B21F-0A8E-4189-8887-68E08D41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6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3C73-CD2D-47C7-A432-D7B778CA5FDD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B21F-0A8E-4189-8887-68E08D41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29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3C73-CD2D-47C7-A432-D7B778CA5FDD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B21F-0A8E-4189-8887-68E08D41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0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3C73-CD2D-47C7-A432-D7B778CA5FDD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B21F-0A8E-4189-8887-68E08D41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8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13C73-CD2D-47C7-A432-D7B778CA5FDD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7B21F-0A8E-4189-8887-68E08D41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5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5"/>
          <a:stretch/>
        </p:blipFill>
        <p:spPr>
          <a:xfrm rot="16696348">
            <a:off x="-232201" y="2232725"/>
            <a:ext cx="1796930" cy="1221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/>
          <a:stretch/>
        </p:blipFill>
        <p:spPr>
          <a:xfrm rot="16030543">
            <a:off x="1348916" y="1784161"/>
            <a:ext cx="1919421" cy="2189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2114">
            <a:off x="2658537" y="2565566"/>
            <a:ext cx="532989" cy="53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7288">
            <a:off x="2497036" y="1708240"/>
            <a:ext cx="740857" cy="740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5"/>
          <a:stretch/>
        </p:blipFill>
        <p:spPr>
          <a:xfrm rot="18562358">
            <a:off x="174740" y="2221344"/>
            <a:ext cx="1796930" cy="1221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5"/>
          <a:stretch/>
        </p:blipFill>
        <p:spPr>
          <a:xfrm rot="16920168">
            <a:off x="625951" y="2230171"/>
            <a:ext cx="1796930" cy="1221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5"/>
          <a:stretch/>
        </p:blipFill>
        <p:spPr>
          <a:xfrm rot="18414055">
            <a:off x="998724" y="2150824"/>
            <a:ext cx="1796930" cy="1221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7288">
            <a:off x="2264322" y="3158377"/>
            <a:ext cx="740857" cy="740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5"/>
          <a:stretch/>
        </p:blipFill>
        <p:spPr>
          <a:xfrm rot="17454298">
            <a:off x="2550903" y="2232725"/>
            <a:ext cx="1796929" cy="1221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2114">
            <a:off x="3542460" y="3317040"/>
            <a:ext cx="532989" cy="532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438" y="1480358"/>
            <a:ext cx="2020314" cy="24789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54925"/>
            <a:ext cx="1524000" cy="2114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2128807"/>
            <a:ext cx="1084741" cy="4977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875714" y="3207797"/>
            <a:ext cx="1084741" cy="5771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76421" y="2571973"/>
            <a:ext cx="1557027" cy="4977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1"/>
          <a:stretch/>
        </p:blipFill>
        <p:spPr>
          <a:xfrm rot="11051820" flipV="1">
            <a:off x="7868453" y="2766445"/>
            <a:ext cx="945345" cy="5771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62" r="37383"/>
          <a:stretch/>
        </p:blipFill>
        <p:spPr>
          <a:xfrm rot="18164973">
            <a:off x="5706152" y="2139480"/>
            <a:ext cx="1867717" cy="13607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77" r="39193" b="22313"/>
          <a:stretch/>
        </p:blipFill>
        <p:spPr>
          <a:xfrm rot="16484922">
            <a:off x="6663556" y="2515717"/>
            <a:ext cx="2221418" cy="7430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2" r="17002"/>
          <a:stretch/>
        </p:blipFill>
        <p:spPr>
          <a:xfrm rot="19399358">
            <a:off x="6527267" y="1758269"/>
            <a:ext cx="802935" cy="21141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2" r="17002"/>
          <a:stretch/>
        </p:blipFill>
        <p:spPr>
          <a:xfrm rot="21362100">
            <a:off x="7072500" y="1681076"/>
            <a:ext cx="802935" cy="211412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1000" y="4045803"/>
            <a:ext cx="8552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Book Antiqua" pitchFamily="18" charset="0"/>
              </a:rPr>
              <a:t>t</a:t>
            </a:r>
            <a:r>
              <a:rPr lang="en-US" sz="4000" b="1" dirty="0" smtClean="0">
                <a:latin typeface="Book Antiqua" pitchFamily="18" charset="0"/>
              </a:rPr>
              <a:t>o my class dear students.</a:t>
            </a:r>
            <a:endParaRPr lang="en-US" sz="40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6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58057" y="1810658"/>
            <a:ext cx="2437493" cy="2514600"/>
          </a:xfrm>
          <a:prstGeom prst="rightArrow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molasses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6339115" y="1767116"/>
            <a:ext cx="2728685" cy="2581729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Syrup</a:t>
            </a:r>
          </a:p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/treacle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632" y="5206296"/>
            <a:ext cx="76454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Many kinds of cakes are made with molasses.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066800"/>
            <a:ext cx="3843565" cy="384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28800" y="152400"/>
            <a:ext cx="6248400" cy="1600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Dear students,</a:t>
            </a:r>
          </a:p>
          <a:p>
            <a:pPr algn="ctr"/>
            <a:r>
              <a:rPr lang="en-US" sz="2800" b="1" dirty="0" smtClean="0">
                <a:latin typeface="Book Antiqua" pitchFamily="18" charset="0"/>
              </a:rPr>
              <a:t>Open your book at page 69 and read silently.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752600"/>
            <a:ext cx="8458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Book Antiqua" pitchFamily="18" charset="0"/>
              </a:rPr>
              <a:t>B Read the text below and answer the following true-false questions.</a:t>
            </a:r>
          </a:p>
          <a:p>
            <a:pPr algn="just"/>
            <a:r>
              <a:rPr lang="en-US" sz="2800" dirty="0">
                <a:latin typeface="Book Antiqua" pitchFamily="18" charset="0"/>
              </a:rPr>
              <a:t>Bangladeshi cuisine is rich and varied with the use of many spices. We have </a:t>
            </a:r>
            <a:r>
              <a:rPr lang="en-US" sz="2800" dirty="0" smtClean="0">
                <a:latin typeface="Book Antiqua" pitchFamily="18" charset="0"/>
              </a:rPr>
              <a:t>delicious and </a:t>
            </a:r>
            <a:r>
              <a:rPr lang="en-US" sz="2800" dirty="0">
                <a:latin typeface="Book Antiqua" pitchFamily="18" charset="0"/>
              </a:rPr>
              <a:t>appetizing food, snacks, and </a:t>
            </a:r>
            <a:r>
              <a:rPr lang="en-US" sz="2800" dirty="0" smtClean="0">
                <a:latin typeface="Book Antiqua" pitchFamily="18" charset="0"/>
              </a:rPr>
              <a:t>sweets. Boiled </a:t>
            </a:r>
            <a:r>
              <a:rPr lang="en-US" sz="2800" dirty="0">
                <a:latin typeface="Book Antiqua" pitchFamily="18" charset="0"/>
              </a:rPr>
              <a:t>rice is our staple food. It is served with a variety of vegetables, curry, </a:t>
            </a:r>
            <a:r>
              <a:rPr lang="en-US" sz="2800" dirty="0" smtClean="0">
                <a:latin typeface="Book Antiqua" pitchFamily="18" charset="0"/>
              </a:rPr>
              <a:t>lentil soups</a:t>
            </a:r>
            <a:r>
              <a:rPr lang="en-US" sz="2800" dirty="0">
                <a:latin typeface="Book Antiqua" pitchFamily="18" charset="0"/>
              </a:rPr>
              <a:t>, fish and meat. Fish is the main source of protein. Fishes are now cultivated </a:t>
            </a:r>
            <a:r>
              <a:rPr lang="en-US" sz="2800" dirty="0" smtClean="0">
                <a:latin typeface="Book Antiqua" pitchFamily="18" charset="0"/>
              </a:rPr>
              <a:t>in ponds</a:t>
            </a:r>
            <a:r>
              <a:rPr lang="en-US" sz="2800" dirty="0">
                <a:latin typeface="Book Antiqua" pitchFamily="18" charset="0"/>
              </a:rPr>
              <a:t>. Also we have fresh-water fishes in the lakes and rivers. More than 40 types </a:t>
            </a:r>
            <a:r>
              <a:rPr lang="en-US" sz="2800" dirty="0" smtClean="0">
                <a:latin typeface="Book Antiqua" pitchFamily="18" charset="0"/>
              </a:rPr>
              <a:t>of fishes </a:t>
            </a:r>
            <a:r>
              <a:rPr lang="en-US" sz="2800" dirty="0">
                <a:latin typeface="Book Antiqua" pitchFamily="18" charset="0"/>
              </a:rPr>
              <a:t>are common.</a:t>
            </a:r>
          </a:p>
        </p:txBody>
      </p:sp>
    </p:spTree>
    <p:extLst>
      <p:ext uri="{BB962C8B-B14F-4D97-AF65-F5344CB8AC3E}">
        <p14:creationId xmlns:p14="http://schemas.microsoft.com/office/powerpoint/2010/main" val="321421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6" b="23214"/>
          <a:stretch/>
        </p:blipFill>
        <p:spPr>
          <a:xfrm>
            <a:off x="703943" y="4419600"/>
            <a:ext cx="3657600" cy="1509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4400" y="2057400"/>
            <a:ext cx="4252686" cy="1337123"/>
          </a:xfrm>
          <a:prstGeom prst="rect">
            <a:avLst/>
          </a:prstGeom>
        </p:spPr>
      </p:pic>
      <p:sp>
        <p:nvSpPr>
          <p:cNvPr id="2" name="Down Arrow Callout 1"/>
          <p:cNvSpPr/>
          <p:nvPr/>
        </p:nvSpPr>
        <p:spPr>
          <a:xfrm>
            <a:off x="533400" y="457200"/>
            <a:ext cx="8153400" cy="1676400"/>
          </a:xfrm>
          <a:prstGeom prst="downArrowCallout">
            <a:avLst>
              <a:gd name="adj1" fmla="val 54437"/>
              <a:gd name="adj2" fmla="val 73485"/>
              <a:gd name="adj3" fmla="val 25000"/>
              <a:gd name="adj4" fmla="val 5891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Some of them are…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t="4761" r="5640" b="30214"/>
          <a:stretch/>
        </p:blipFill>
        <p:spPr>
          <a:xfrm>
            <a:off x="4917814" y="4296229"/>
            <a:ext cx="4158343" cy="14369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3943" y="3624940"/>
            <a:ext cx="379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Carp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4943" y="3657600"/>
            <a:ext cx="379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Book Antiqua" pitchFamily="18" charset="0"/>
              </a:rPr>
              <a:t>Rui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5906869"/>
            <a:ext cx="379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Book Antiqua" pitchFamily="18" charset="0"/>
              </a:rPr>
              <a:t>Katla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91314" y="5867400"/>
            <a:ext cx="379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Book Antiqua" pitchFamily="18" charset="0"/>
              </a:rPr>
              <a:t>Magur</a:t>
            </a:r>
            <a:endParaRPr lang="en-US" sz="3600" b="1" dirty="0">
              <a:latin typeface="Book Antiqua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1752600"/>
            <a:ext cx="3712851" cy="17811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25257" y="4419600"/>
            <a:ext cx="45719" cy="1509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3943" y="5486400"/>
            <a:ext cx="45719" cy="442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9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90600"/>
            <a:ext cx="6553200" cy="4793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4345" flipH="1">
            <a:off x="-1357408" y="439223"/>
            <a:ext cx="5902758" cy="4010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5715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Shrimp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57150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Book Antiqua" pitchFamily="18" charset="0"/>
              </a:rPr>
              <a:t>Sutki</a:t>
            </a:r>
            <a:r>
              <a:rPr lang="en-US" sz="2800" b="1" dirty="0" smtClean="0">
                <a:latin typeface="Book Antiqua" pitchFamily="18" charset="0"/>
              </a:rPr>
              <a:t>/dried fish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30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0" t="22551" r="50045" b="36727"/>
          <a:stretch/>
        </p:blipFill>
        <p:spPr>
          <a:xfrm>
            <a:off x="3218323" y="2542762"/>
            <a:ext cx="2822589" cy="197725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10099" r="14300" b="-6967"/>
          <a:stretch/>
        </p:blipFill>
        <p:spPr>
          <a:xfrm>
            <a:off x="152208" y="759556"/>
            <a:ext cx="3321228" cy="2495595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6" t="-2793" r="-5869" b="-2793"/>
          <a:stretch/>
        </p:blipFill>
        <p:spPr>
          <a:xfrm flipV="1">
            <a:off x="-45549" y="3531390"/>
            <a:ext cx="3716741" cy="265836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10" name="Group 9"/>
          <p:cNvGrpSpPr/>
          <p:nvPr/>
        </p:nvGrpSpPr>
        <p:grpSpPr>
          <a:xfrm>
            <a:off x="5638800" y="687250"/>
            <a:ext cx="3266680" cy="2640205"/>
            <a:chOff x="4611914" y="3032261"/>
            <a:chExt cx="4191000" cy="3048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914" y="3032261"/>
              <a:ext cx="4191000" cy="304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599" y="3429000"/>
              <a:ext cx="3048000" cy="2195278"/>
            </a:xfrm>
            <a:prstGeom prst="ellipse">
              <a:avLst/>
            </a:prstGeom>
            <a:ln w="63500" cap="rnd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" t="909" r="-5777" b="9701"/>
          <a:stretch/>
        </p:blipFill>
        <p:spPr>
          <a:xfrm rot="695016">
            <a:off x="5863160" y="3724433"/>
            <a:ext cx="3410476" cy="2580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17380" r="3536" b="13754"/>
          <a:stretch/>
        </p:blipFill>
        <p:spPr>
          <a:xfrm rot="11328052" flipV="1">
            <a:off x="3678511" y="4739784"/>
            <a:ext cx="2290995" cy="14117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 t="27241" b="23909"/>
          <a:stretch/>
        </p:blipFill>
        <p:spPr>
          <a:xfrm rot="16997889">
            <a:off x="3753988" y="455623"/>
            <a:ext cx="2018993" cy="22612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4115" y="313438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Fried </a:t>
            </a:r>
            <a:r>
              <a:rPr lang="en-US" sz="2800" b="1" dirty="0" err="1" smtClean="0">
                <a:latin typeface="Book Antiqua" pitchFamily="18" charset="0"/>
              </a:rPr>
              <a:t>hilsa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65825" y="3251139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Book Antiqua" pitchFamily="18" charset="0"/>
              </a:rPr>
              <a:t>Hilsa</a:t>
            </a:r>
            <a:r>
              <a:rPr lang="en-US" sz="2800" b="1" dirty="0" smtClean="0">
                <a:latin typeface="Book Antiqua" pitchFamily="18" charset="0"/>
              </a:rPr>
              <a:t> slice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115" y="6141502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Pickles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19108" y="6097959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Onion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3498" y="6141502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Lentil soup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52209" y="76200"/>
            <a:ext cx="8753272" cy="6071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Book Antiqua" pitchFamily="18" charset="0"/>
              </a:rPr>
              <a:t>Pantha</a:t>
            </a:r>
            <a:r>
              <a:rPr lang="en-US" sz="3600" b="1" dirty="0" smtClean="0">
                <a:latin typeface="Book Antiqua" pitchFamily="18" charset="0"/>
              </a:rPr>
              <a:t> </a:t>
            </a:r>
            <a:r>
              <a:rPr lang="en-US" sz="3600" b="1" dirty="0" err="1" smtClean="0">
                <a:latin typeface="Book Antiqua" pitchFamily="18" charset="0"/>
              </a:rPr>
              <a:t>bhat</a:t>
            </a:r>
            <a:r>
              <a:rPr lang="en-US" sz="3600" b="1" dirty="0" smtClean="0">
                <a:latin typeface="Book Antiqua" pitchFamily="18" charset="0"/>
              </a:rPr>
              <a:t> is tasty with…</a:t>
            </a:r>
            <a:endParaRPr lang="en-US" sz="36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89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24775"/>
            <a:ext cx="8686800" cy="5280825"/>
          </a:xfrm>
          <a:prstGeom prst="rect">
            <a:avLst/>
          </a:prstGeom>
        </p:spPr>
      </p:pic>
      <p:sp>
        <p:nvSpPr>
          <p:cNvPr id="9" name="Down Arrow Callout 8"/>
          <p:cNvSpPr/>
          <p:nvPr/>
        </p:nvSpPr>
        <p:spPr>
          <a:xfrm>
            <a:off x="228600" y="104089"/>
            <a:ext cx="8534400" cy="1295400"/>
          </a:xfrm>
          <a:prstGeom prst="downArrowCallout">
            <a:avLst>
              <a:gd name="adj1" fmla="val 190856"/>
              <a:gd name="adj2" fmla="val 95428"/>
              <a:gd name="adj3" fmla="val 27240"/>
              <a:gd name="adj4" fmla="val 53712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‘</a:t>
            </a:r>
            <a:r>
              <a:rPr lang="en-US" sz="3200" b="1" dirty="0" err="1" smtClean="0">
                <a:latin typeface="Book Antiqua" pitchFamily="18" charset="0"/>
              </a:rPr>
              <a:t>Pitha</a:t>
            </a:r>
            <a:r>
              <a:rPr lang="en-US" sz="3200" b="1" dirty="0" smtClean="0">
                <a:latin typeface="Book Antiqua" pitchFamily="18" charset="0"/>
              </a:rPr>
              <a:t>’ a kind of sweet is made from-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2160521"/>
            <a:ext cx="3124200" cy="735747"/>
          </a:xfrm>
          <a:prstGeom prst="ellipse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Sugar syrup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2160522"/>
            <a:ext cx="3124200" cy="735747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Molasses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5071672"/>
            <a:ext cx="3124200" cy="735747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Rice flour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0" y="5029199"/>
            <a:ext cx="3124200" cy="735747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Milk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66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486400"/>
            <a:ext cx="81534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ndalus" pitchFamily="18" charset="-78"/>
                <a:cs typeface="Andalus" pitchFamily="18" charset="-78"/>
              </a:rPr>
              <a:t>During winter </a:t>
            </a:r>
            <a:r>
              <a:rPr lang="en-US" sz="2800" b="1" dirty="0" err="1">
                <a:latin typeface="Andalus" pitchFamily="18" charset="-78"/>
                <a:cs typeface="Andalus" pitchFamily="18" charset="-78"/>
              </a:rPr>
              <a:t>Pitha</a:t>
            </a:r>
            <a:r>
              <a:rPr lang="en-US" sz="28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1" dirty="0" err="1">
                <a:latin typeface="Andalus" pitchFamily="18" charset="-78"/>
                <a:cs typeface="Andalus" pitchFamily="18" charset="-78"/>
              </a:rPr>
              <a:t>Utsab</a:t>
            </a:r>
            <a:r>
              <a:rPr lang="en-US" sz="2800" b="1" dirty="0">
                <a:latin typeface="Andalus" pitchFamily="18" charset="-78"/>
                <a:cs typeface="Andalus" pitchFamily="18" charset="-78"/>
              </a:rPr>
              <a:t>, meaning </a:t>
            </a:r>
            <a:r>
              <a:rPr lang="en-US" sz="2800" b="1" dirty="0" err="1">
                <a:latin typeface="Andalus" pitchFamily="18" charset="-78"/>
                <a:cs typeface="Andalus" pitchFamily="18" charset="-78"/>
              </a:rPr>
              <a:t>pitha</a:t>
            </a:r>
            <a:r>
              <a:rPr lang="en-US" sz="2800" b="1" dirty="0">
                <a:latin typeface="Andalus" pitchFamily="18" charset="-78"/>
                <a:cs typeface="Andalus" pitchFamily="18" charset="-78"/>
              </a:rPr>
              <a:t> festival is organized by different groups of people</a:t>
            </a:r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8153399" cy="50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5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4970" r="6854" b="10704"/>
          <a:stretch/>
        </p:blipFill>
        <p:spPr>
          <a:xfrm>
            <a:off x="72928" y="3167922"/>
            <a:ext cx="3114036" cy="2463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t="21636" r="7104" b="-18694"/>
          <a:stretch/>
        </p:blipFill>
        <p:spPr>
          <a:xfrm>
            <a:off x="3019589" y="3374383"/>
            <a:ext cx="3181022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65" b="-14621"/>
          <a:stretch/>
        </p:blipFill>
        <p:spPr>
          <a:xfrm>
            <a:off x="5856514" y="96011"/>
            <a:ext cx="3058886" cy="3087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6" t="-4146" r="4860" b="-1"/>
          <a:stretch/>
        </p:blipFill>
        <p:spPr>
          <a:xfrm>
            <a:off x="189593" y="76200"/>
            <a:ext cx="2782549" cy="2790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42" y="210924"/>
            <a:ext cx="2895258" cy="2677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75079" y="2863121"/>
            <a:ext cx="2526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Book Antiqua" pitchFamily="18" charset="0"/>
              </a:rPr>
              <a:t>Roshgulla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6630" y="2863122"/>
            <a:ext cx="2526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Book Antiqua" pitchFamily="18" charset="0"/>
              </a:rPr>
              <a:t>Sandesh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2370" y="2786922"/>
            <a:ext cx="2526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Book Antiqua" pitchFamily="18" charset="0"/>
              </a:rPr>
              <a:t>Rasmalai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6630" y="5530122"/>
            <a:ext cx="2526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Book Antiqua" pitchFamily="18" charset="0"/>
              </a:rPr>
              <a:t>Kal</a:t>
            </a:r>
            <a:r>
              <a:rPr lang="en-US" sz="3200" b="1" dirty="0" smtClean="0">
                <a:latin typeface="Book Antiqua" pitchFamily="18" charset="0"/>
              </a:rPr>
              <a:t> </a:t>
            </a:r>
            <a:r>
              <a:rPr lang="en-US" sz="3200" b="1" dirty="0" err="1" smtClean="0">
                <a:latin typeface="Book Antiqua" pitchFamily="18" charset="0"/>
              </a:rPr>
              <a:t>jamun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2816" y="5564699"/>
            <a:ext cx="2526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Book Antiqua" pitchFamily="18" charset="0"/>
              </a:rPr>
              <a:t>Chom</a:t>
            </a:r>
            <a:r>
              <a:rPr lang="en-US" sz="3200" b="1" dirty="0" smtClean="0">
                <a:latin typeface="Book Antiqua" pitchFamily="18" charset="0"/>
              </a:rPr>
              <a:t> </a:t>
            </a:r>
            <a:r>
              <a:rPr lang="en-US" sz="3200" b="1" dirty="0" err="1" smtClean="0">
                <a:latin typeface="Book Antiqua" pitchFamily="18" charset="0"/>
              </a:rPr>
              <a:t>chom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" y="5539874"/>
            <a:ext cx="276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Book Antiqua" pitchFamily="18" charset="0"/>
              </a:rPr>
              <a:t>Gulap</a:t>
            </a:r>
            <a:r>
              <a:rPr lang="en-US" sz="3200" b="1" dirty="0" smtClean="0">
                <a:latin typeface="Book Antiqua" pitchFamily="18" charset="0"/>
              </a:rPr>
              <a:t> </a:t>
            </a:r>
            <a:r>
              <a:rPr lang="en-US" sz="3200" b="1" dirty="0" err="1" smtClean="0">
                <a:latin typeface="Book Antiqua" pitchFamily="18" charset="0"/>
              </a:rPr>
              <a:t>jamun</a:t>
            </a:r>
            <a:endParaRPr lang="en-US" sz="3200" b="1" dirty="0">
              <a:latin typeface="Book Antiqua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24138" b="9405"/>
          <a:stretch/>
        </p:blipFill>
        <p:spPr>
          <a:xfrm>
            <a:off x="6205436" y="3374383"/>
            <a:ext cx="2534558" cy="2202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222250" y="6163988"/>
            <a:ext cx="86106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Milk-based sweets.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2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6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257" y="1196400"/>
            <a:ext cx="8305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65138" algn="l"/>
              </a:tabLst>
            </a:pPr>
            <a:r>
              <a:rPr lang="en-US" sz="3200" b="1" dirty="0">
                <a:latin typeface="Book Antiqua" pitchFamily="18" charset="0"/>
              </a:rPr>
              <a:t>C True or false? If false, give the correct </a:t>
            </a:r>
            <a:r>
              <a:rPr lang="en-US" sz="3200" b="1" dirty="0" smtClean="0">
                <a:latin typeface="Book Antiqua" pitchFamily="18" charset="0"/>
              </a:rPr>
              <a:t>	information</a:t>
            </a:r>
            <a:r>
              <a:rPr lang="en-US" sz="3200" b="1" dirty="0">
                <a:latin typeface="Book Antiqua" pitchFamily="18" charset="0"/>
              </a:rPr>
              <a:t>.</a:t>
            </a:r>
          </a:p>
          <a:p>
            <a:pPr algn="just">
              <a:tabLst>
                <a:tab pos="465138" algn="l"/>
              </a:tabLst>
            </a:pPr>
            <a:r>
              <a:rPr lang="en-US" sz="3200" b="1" dirty="0">
                <a:latin typeface="Book Antiqua" pitchFamily="18" charset="0"/>
              </a:rPr>
              <a:t>1 </a:t>
            </a:r>
            <a:r>
              <a:rPr lang="en-US" sz="3200" b="1" dirty="0" smtClean="0">
                <a:latin typeface="Book Antiqua" pitchFamily="18" charset="0"/>
              </a:rPr>
              <a:t>	Our </a:t>
            </a:r>
            <a:r>
              <a:rPr lang="en-US" sz="3200" b="1" dirty="0">
                <a:latin typeface="Book Antiqua" pitchFamily="18" charset="0"/>
              </a:rPr>
              <a:t>foods are rich because they have a </a:t>
            </a:r>
            <a:r>
              <a:rPr lang="en-US" sz="3200" b="1" dirty="0" smtClean="0">
                <a:latin typeface="Book Antiqua" pitchFamily="18" charset="0"/>
              </a:rPr>
              <a:t>	lot </a:t>
            </a:r>
            <a:r>
              <a:rPr lang="en-US" sz="3200" b="1" dirty="0">
                <a:latin typeface="Book Antiqua" pitchFamily="18" charset="0"/>
              </a:rPr>
              <a:t>of oil in them.</a:t>
            </a:r>
          </a:p>
          <a:p>
            <a:pPr algn="just">
              <a:tabLst>
                <a:tab pos="465138" algn="l"/>
              </a:tabLst>
            </a:pPr>
            <a:r>
              <a:rPr lang="en-US" sz="3200" b="1" dirty="0">
                <a:latin typeface="Book Antiqua" pitchFamily="18" charset="0"/>
              </a:rPr>
              <a:t>2 </a:t>
            </a:r>
            <a:r>
              <a:rPr lang="en-US" sz="3200" b="1" dirty="0" smtClean="0">
                <a:latin typeface="Book Antiqua" pitchFamily="18" charset="0"/>
              </a:rPr>
              <a:t>	We </a:t>
            </a:r>
            <a:r>
              <a:rPr lang="en-US" sz="3200" b="1" dirty="0">
                <a:latin typeface="Book Antiqua" pitchFamily="18" charset="0"/>
              </a:rPr>
              <a:t>get protein mostly from fish.</a:t>
            </a:r>
          </a:p>
          <a:p>
            <a:pPr algn="just">
              <a:tabLst>
                <a:tab pos="465138" algn="l"/>
              </a:tabLst>
            </a:pPr>
            <a:r>
              <a:rPr lang="en-US" sz="3200" b="1" dirty="0" smtClean="0">
                <a:latin typeface="Book Antiqua" pitchFamily="18" charset="0"/>
              </a:rPr>
              <a:t>3 	On </a:t>
            </a:r>
            <a:r>
              <a:rPr lang="en-US" sz="3200" b="1" dirty="0">
                <a:latin typeface="Book Antiqua" pitchFamily="18" charset="0"/>
              </a:rPr>
              <a:t>Pohela </a:t>
            </a:r>
            <a:r>
              <a:rPr lang="en-US" sz="3200" b="1" dirty="0" err="1">
                <a:latin typeface="Book Antiqua" pitchFamily="18" charset="0"/>
              </a:rPr>
              <a:t>Boishkh</a:t>
            </a:r>
            <a:r>
              <a:rPr lang="en-US" sz="3200" b="1" dirty="0">
                <a:latin typeface="Book Antiqua" pitchFamily="18" charset="0"/>
              </a:rPr>
              <a:t> the traditional food </a:t>
            </a:r>
            <a:r>
              <a:rPr lang="en-US" sz="3200" b="1" dirty="0" smtClean="0">
                <a:latin typeface="Book Antiqua" pitchFamily="18" charset="0"/>
              </a:rPr>
              <a:t>	is </a:t>
            </a:r>
            <a:r>
              <a:rPr lang="en-US" sz="3200" b="1" dirty="0">
                <a:latin typeface="Book Antiqua" pitchFamily="18" charset="0"/>
              </a:rPr>
              <a:t>steamed rice and fried </a:t>
            </a:r>
            <a:r>
              <a:rPr lang="en-US" sz="3200" b="1" dirty="0" err="1">
                <a:latin typeface="Book Antiqua" pitchFamily="18" charset="0"/>
              </a:rPr>
              <a:t>hilsha</a:t>
            </a:r>
            <a:r>
              <a:rPr lang="en-US" sz="3200" b="1" dirty="0">
                <a:latin typeface="Book Antiqua" pitchFamily="18" charset="0"/>
              </a:rPr>
              <a:t>.</a:t>
            </a:r>
          </a:p>
          <a:p>
            <a:pPr algn="just">
              <a:tabLst>
                <a:tab pos="465138" algn="l"/>
              </a:tabLst>
            </a:pPr>
            <a:r>
              <a:rPr lang="en-US" sz="3200" b="1" dirty="0">
                <a:latin typeface="Book Antiqua" pitchFamily="18" charset="0"/>
              </a:rPr>
              <a:t>4 </a:t>
            </a:r>
            <a:r>
              <a:rPr lang="en-US" sz="3200" b="1" dirty="0" smtClean="0">
                <a:latin typeface="Book Antiqua" pitchFamily="18" charset="0"/>
              </a:rPr>
              <a:t>	</a:t>
            </a:r>
            <a:r>
              <a:rPr lang="en-US" sz="3200" b="1" dirty="0" err="1" smtClean="0">
                <a:latin typeface="Book Antiqua" pitchFamily="18" charset="0"/>
              </a:rPr>
              <a:t>Pitha</a:t>
            </a:r>
            <a:r>
              <a:rPr lang="en-US" sz="3200" b="1" dirty="0" smtClean="0">
                <a:latin typeface="Book Antiqua" pitchFamily="18" charset="0"/>
              </a:rPr>
              <a:t> </a:t>
            </a:r>
            <a:r>
              <a:rPr lang="en-US" sz="3200" b="1" dirty="0" err="1">
                <a:latin typeface="Book Antiqua" pitchFamily="18" charset="0"/>
              </a:rPr>
              <a:t>Uthsab</a:t>
            </a:r>
            <a:r>
              <a:rPr lang="en-US" sz="3200" b="1" dirty="0">
                <a:latin typeface="Book Antiqua" pitchFamily="18" charset="0"/>
              </a:rPr>
              <a:t> takes place almost all the </a:t>
            </a:r>
            <a:r>
              <a:rPr lang="en-US" sz="3200" b="1" dirty="0" smtClean="0">
                <a:latin typeface="Book Antiqua" pitchFamily="18" charset="0"/>
              </a:rPr>
              <a:t>	year </a:t>
            </a:r>
            <a:r>
              <a:rPr lang="en-US" sz="3200" b="1" dirty="0">
                <a:latin typeface="Book Antiqua" pitchFamily="18" charset="0"/>
              </a:rPr>
              <a:t>round in Bangladesh.</a:t>
            </a:r>
          </a:p>
          <a:p>
            <a:pPr algn="just">
              <a:tabLst>
                <a:tab pos="465138" algn="l"/>
              </a:tabLst>
            </a:pPr>
            <a:r>
              <a:rPr lang="en-US" sz="3200" b="1" dirty="0">
                <a:latin typeface="Book Antiqua" pitchFamily="18" charset="0"/>
              </a:rPr>
              <a:t>5 </a:t>
            </a:r>
            <a:r>
              <a:rPr lang="en-US" sz="3200" b="1" dirty="0" smtClean="0">
                <a:latin typeface="Book Antiqua" pitchFamily="18" charset="0"/>
              </a:rPr>
              <a:t>	Sweets </a:t>
            </a:r>
            <a:r>
              <a:rPr lang="en-US" sz="3200" b="1" dirty="0">
                <a:latin typeface="Book Antiqua" pitchFamily="18" charset="0"/>
              </a:rPr>
              <a:t>are not much appreciated by the </a:t>
            </a:r>
            <a:r>
              <a:rPr lang="en-US" sz="3200" b="1" dirty="0" smtClean="0">
                <a:latin typeface="Book Antiqua" pitchFamily="18" charset="0"/>
              </a:rPr>
              <a:t>	people </a:t>
            </a:r>
            <a:r>
              <a:rPr lang="en-US" sz="3200" b="1" dirty="0">
                <a:latin typeface="Book Antiqua" pitchFamily="18" charset="0"/>
              </a:rPr>
              <a:t>of </a:t>
            </a:r>
            <a:r>
              <a:rPr lang="en-US" sz="3200" b="1" dirty="0" smtClean="0">
                <a:latin typeface="Book Antiqua" pitchFamily="18" charset="0"/>
              </a:rPr>
              <a:t>Bangladesh.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5257" y="228600"/>
            <a:ext cx="8171543" cy="9678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Individual Work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Ribbon 1"/>
          <p:cNvSpPr/>
          <p:nvPr/>
        </p:nvSpPr>
        <p:spPr>
          <a:xfrm>
            <a:off x="762000" y="838200"/>
            <a:ext cx="7563757" cy="1295400"/>
          </a:xfrm>
          <a:prstGeom prst="ribbon">
            <a:avLst>
              <a:gd name="adj1" fmla="val 14991"/>
              <a:gd name="adj2" fmla="val 68433"/>
            </a:avLst>
          </a:prstGeom>
          <a:ln w="127000" cap="sq" cmpd="dbl">
            <a:solidFill>
              <a:srgbClr val="002060"/>
            </a:solidFill>
            <a:miter lim="800000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Book Antiqua" pitchFamily="18" charset="0"/>
              </a:rPr>
              <a:t>Pair work</a:t>
            </a:r>
            <a:endParaRPr lang="en-US" sz="4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114" y="2362200"/>
            <a:ext cx="7924800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347663" algn="l"/>
              </a:tabLst>
            </a:pPr>
            <a:r>
              <a:rPr lang="en-US" sz="2800" b="1" dirty="0">
                <a:latin typeface="Book Antiqua" pitchFamily="18" charset="0"/>
              </a:rPr>
              <a:t>E Discuss and answer the questions in pairs.</a:t>
            </a:r>
          </a:p>
          <a:p>
            <a:pPr>
              <a:tabLst>
                <a:tab pos="347663" algn="l"/>
              </a:tabLst>
            </a:pPr>
            <a:r>
              <a:rPr lang="en-US" sz="2800" b="1" dirty="0">
                <a:latin typeface="Book Antiqua" pitchFamily="18" charset="0"/>
              </a:rPr>
              <a:t>1 </a:t>
            </a:r>
            <a:r>
              <a:rPr lang="en-US" sz="2800" b="1" dirty="0" smtClean="0">
                <a:latin typeface="Book Antiqua" pitchFamily="18" charset="0"/>
              </a:rPr>
              <a:t>	</a:t>
            </a:r>
            <a:r>
              <a:rPr lang="en-US" sz="2800" b="1" spc="-100" dirty="0" smtClean="0">
                <a:latin typeface="Book Antiqua" pitchFamily="18" charset="0"/>
              </a:rPr>
              <a:t>Describe </a:t>
            </a:r>
            <a:r>
              <a:rPr lang="en-US" sz="2800" b="1" spc="-100" dirty="0">
                <a:latin typeface="Book Antiqua" pitchFamily="18" charset="0"/>
              </a:rPr>
              <a:t>a Bangladeshi food that you like </a:t>
            </a:r>
            <a:r>
              <a:rPr lang="en-US" sz="2800" b="1" spc="-100" dirty="0" smtClean="0">
                <a:latin typeface="Book Antiqua" pitchFamily="18" charset="0"/>
              </a:rPr>
              <a:t>best</a:t>
            </a:r>
            <a:r>
              <a:rPr lang="en-US" sz="2800" b="1" spc="-100" dirty="0">
                <a:latin typeface="Book Antiqua" pitchFamily="18" charset="0"/>
              </a:rPr>
              <a:t>.</a:t>
            </a:r>
          </a:p>
          <a:p>
            <a:pPr>
              <a:tabLst>
                <a:tab pos="347663" algn="l"/>
              </a:tabLst>
            </a:pPr>
            <a:r>
              <a:rPr lang="en-US" sz="2800" b="1" dirty="0">
                <a:latin typeface="Book Antiqua" pitchFamily="18" charset="0"/>
              </a:rPr>
              <a:t>2 </a:t>
            </a:r>
            <a:r>
              <a:rPr lang="en-US" sz="2800" b="1" dirty="0" smtClean="0">
                <a:latin typeface="Book Antiqua" pitchFamily="18" charset="0"/>
              </a:rPr>
              <a:t>	Make </a:t>
            </a:r>
            <a:r>
              <a:rPr lang="en-US" sz="2800" b="1" dirty="0">
                <a:latin typeface="Book Antiqua" pitchFamily="18" charset="0"/>
              </a:rPr>
              <a:t>a list of the things you and your </a:t>
            </a:r>
            <a:r>
              <a:rPr lang="en-US" sz="2800" b="1" dirty="0" smtClean="0">
                <a:latin typeface="Book Antiqua" pitchFamily="18" charset="0"/>
              </a:rPr>
              <a:t>	partner </a:t>
            </a:r>
            <a:r>
              <a:rPr lang="en-US" sz="2800" b="1" dirty="0">
                <a:latin typeface="Book Antiqua" pitchFamily="18" charset="0"/>
              </a:rPr>
              <a:t>eat every day.</a:t>
            </a:r>
          </a:p>
          <a:p>
            <a:pPr>
              <a:tabLst>
                <a:tab pos="347663" algn="l"/>
              </a:tabLst>
            </a:pPr>
            <a:r>
              <a:rPr lang="en-US" sz="2800" b="1" dirty="0">
                <a:latin typeface="Book Antiqua" pitchFamily="18" charset="0"/>
              </a:rPr>
              <a:t>3 </a:t>
            </a:r>
            <a:r>
              <a:rPr lang="en-US" sz="2800" b="1" dirty="0" smtClean="0">
                <a:latin typeface="Book Antiqua" pitchFamily="18" charset="0"/>
              </a:rPr>
              <a:t>	Make </a:t>
            </a:r>
            <a:r>
              <a:rPr lang="en-US" sz="2800" b="1" dirty="0">
                <a:latin typeface="Book Antiqua" pitchFamily="18" charset="0"/>
              </a:rPr>
              <a:t>two lists of food eaten by the urban </a:t>
            </a:r>
            <a:r>
              <a:rPr lang="en-US" sz="2800" b="1" dirty="0" smtClean="0">
                <a:latin typeface="Book Antiqua" pitchFamily="18" charset="0"/>
              </a:rPr>
              <a:t>	and </a:t>
            </a:r>
            <a:r>
              <a:rPr lang="en-US" sz="2800" b="1" dirty="0">
                <a:latin typeface="Book Antiqua" pitchFamily="18" charset="0"/>
              </a:rPr>
              <a:t>the rural people.</a:t>
            </a:r>
          </a:p>
          <a:p>
            <a:pPr>
              <a:tabLst>
                <a:tab pos="347663" algn="l"/>
              </a:tabLst>
            </a:pPr>
            <a:r>
              <a:rPr lang="en-US" sz="2800" b="1" dirty="0">
                <a:latin typeface="Book Antiqua" pitchFamily="18" charset="0"/>
              </a:rPr>
              <a:t>4 </a:t>
            </a:r>
            <a:r>
              <a:rPr lang="en-US" sz="2800" b="1" dirty="0" smtClean="0">
                <a:latin typeface="Book Antiqua" pitchFamily="18" charset="0"/>
              </a:rPr>
              <a:t>	Why </a:t>
            </a:r>
            <a:r>
              <a:rPr lang="en-US" sz="2800" b="1" dirty="0">
                <a:latin typeface="Book Antiqua" pitchFamily="18" charset="0"/>
              </a:rPr>
              <a:t>are there differences between the food </a:t>
            </a:r>
            <a:r>
              <a:rPr lang="en-US" sz="2800" b="1" dirty="0" smtClean="0">
                <a:latin typeface="Book Antiqua" pitchFamily="18" charset="0"/>
              </a:rPr>
              <a:t>	eaten </a:t>
            </a:r>
            <a:r>
              <a:rPr lang="en-US" sz="2800" b="1" dirty="0">
                <a:latin typeface="Book Antiqua" pitchFamily="18" charset="0"/>
              </a:rPr>
              <a:t>by the urban and </a:t>
            </a:r>
            <a:r>
              <a:rPr lang="en-US" sz="2800" b="1" dirty="0" smtClean="0">
                <a:latin typeface="Book Antiqua" pitchFamily="18" charset="0"/>
              </a:rPr>
              <a:t>the food </a:t>
            </a:r>
            <a:r>
              <a:rPr lang="en-US" sz="2800" b="1" dirty="0">
                <a:latin typeface="Book Antiqua" pitchFamily="18" charset="0"/>
              </a:rPr>
              <a:t>eaten by the </a:t>
            </a:r>
            <a:r>
              <a:rPr lang="en-US" sz="2800" b="1" dirty="0" smtClean="0">
                <a:latin typeface="Book Antiqua" pitchFamily="18" charset="0"/>
              </a:rPr>
              <a:t>	rural </a:t>
            </a:r>
            <a:r>
              <a:rPr lang="en-US" sz="2800" b="1" dirty="0">
                <a:latin typeface="Book Antiqua" pitchFamily="18" charset="0"/>
              </a:rPr>
              <a:t>people?</a:t>
            </a:r>
          </a:p>
        </p:txBody>
      </p:sp>
    </p:spTree>
    <p:extLst>
      <p:ext uri="{BB962C8B-B14F-4D97-AF65-F5344CB8AC3E}">
        <p14:creationId xmlns:p14="http://schemas.microsoft.com/office/powerpoint/2010/main" val="338503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6858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latin typeface="Andalus" pitchFamily="18" charset="-78"/>
                <a:cs typeface="Andalus" pitchFamily="18" charset="-78"/>
              </a:rPr>
              <a:t>Introduction</a:t>
            </a:r>
            <a:endParaRPr lang="en-US" sz="5400" b="1" u="sng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944469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ndalus" pitchFamily="18" charset="-78"/>
                <a:cs typeface="Andalus" pitchFamily="18" charset="-78"/>
              </a:rPr>
              <a:t>Md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3600" b="1" dirty="0" err="1" smtClean="0">
                <a:latin typeface="Andalus" pitchFamily="18" charset="-78"/>
                <a:cs typeface="Andalus" pitchFamily="18" charset="-78"/>
              </a:rPr>
              <a:t>Hasan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3600" b="1" dirty="0" err="1" smtClean="0">
                <a:latin typeface="Andalus" pitchFamily="18" charset="-78"/>
                <a:cs typeface="Andalus" pitchFamily="18" charset="-78"/>
              </a:rPr>
              <a:t>Hafizur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3600" b="1" dirty="0" err="1" smtClean="0">
                <a:latin typeface="Andalus" pitchFamily="18" charset="-78"/>
                <a:cs typeface="Andalus" pitchFamily="18" charset="-78"/>
              </a:rPr>
              <a:t>Rahman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640465"/>
              </p:ext>
            </p:extLst>
          </p:nvPr>
        </p:nvGraphicFramePr>
        <p:xfrm>
          <a:off x="381000" y="3032760"/>
          <a:ext cx="8305800" cy="336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12707"/>
                <a:gridCol w="3493093"/>
              </a:tblGrid>
              <a:tr h="3368040">
                <a:tc>
                  <a:txBody>
                    <a:bodyPr/>
                    <a:lstStyle/>
                    <a:p>
                      <a:endParaRPr lang="en-US" sz="3200" b="1" dirty="0" smtClean="0">
                        <a:latin typeface="Andalus" pitchFamily="18" charset="-78"/>
                        <a:cs typeface="Andalus" pitchFamily="18" charset="-78"/>
                      </a:endParaRPr>
                    </a:p>
                    <a:p>
                      <a:r>
                        <a:rPr lang="en-US" sz="3200" b="1" dirty="0" smtClean="0">
                          <a:latin typeface="Andalus" pitchFamily="18" charset="-78"/>
                          <a:cs typeface="Andalus" pitchFamily="18" charset="-78"/>
                        </a:rPr>
                        <a:t>Senior Lecturer</a:t>
                      </a:r>
                    </a:p>
                    <a:p>
                      <a:r>
                        <a:rPr lang="en-US" sz="3200" b="1" dirty="0" smtClean="0">
                          <a:latin typeface="Andalus" pitchFamily="18" charset="-78"/>
                          <a:cs typeface="Andalus" pitchFamily="18" charset="-78"/>
                        </a:rPr>
                        <a:t>Department of English</a:t>
                      </a:r>
                    </a:p>
                    <a:p>
                      <a:r>
                        <a:rPr lang="en-US" sz="3200" b="1" dirty="0" smtClean="0">
                          <a:latin typeface="Andalus" pitchFamily="18" charset="-78"/>
                          <a:cs typeface="Andalus" pitchFamily="18" charset="-78"/>
                        </a:rPr>
                        <a:t>Campus-5</a:t>
                      </a:r>
                    </a:p>
                    <a:p>
                      <a:r>
                        <a:rPr lang="en-US" sz="3200" b="1" dirty="0" smtClean="0">
                          <a:latin typeface="Andalus" pitchFamily="18" charset="-78"/>
                          <a:cs typeface="Andalus" pitchFamily="18" charset="-78"/>
                        </a:rPr>
                        <a:t>Cambrian School &amp; College</a:t>
                      </a:r>
                    </a:p>
                    <a:p>
                      <a:r>
                        <a:rPr lang="en-US" sz="3200" b="1" dirty="0" smtClean="0">
                          <a:latin typeface="Andalus" pitchFamily="18" charset="-78"/>
                          <a:cs typeface="Andalus" pitchFamily="18" charset="-78"/>
                        </a:rPr>
                        <a:t>Dhaka</a:t>
                      </a:r>
                      <a:endParaRPr lang="en-US" sz="3200" b="1" dirty="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latin typeface="Andalus" pitchFamily="18" charset="-78"/>
                          <a:cs typeface="Andalus" pitchFamily="18" charset="-78"/>
                        </a:rPr>
                        <a:t>  Class- 8</a:t>
                      </a:r>
                    </a:p>
                    <a:p>
                      <a:pPr marL="23177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latin typeface="Andalus" pitchFamily="18" charset="-78"/>
                          <a:cs typeface="Andalus" pitchFamily="18" charset="-78"/>
                        </a:rPr>
                        <a:t>Subject- English        First Paper</a:t>
                      </a:r>
                    </a:p>
                    <a:p>
                      <a:endParaRPr lang="en-US" sz="3200" b="1" dirty="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97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 Arrow 1"/>
          <p:cNvSpPr/>
          <p:nvPr/>
        </p:nvSpPr>
        <p:spPr>
          <a:xfrm>
            <a:off x="609600" y="304800"/>
            <a:ext cx="8077200" cy="2793230"/>
          </a:xfrm>
          <a:custGeom>
            <a:avLst/>
            <a:gdLst>
              <a:gd name="connsiteX0" fmla="*/ 0 w 5410200"/>
              <a:gd name="connsiteY0" fmla="*/ 1104900 h 2209800"/>
              <a:gd name="connsiteX1" fmla="*/ 497205 w 5410200"/>
              <a:gd name="connsiteY1" fmla="*/ 607695 h 2209800"/>
              <a:gd name="connsiteX2" fmla="*/ 497205 w 5410200"/>
              <a:gd name="connsiteY2" fmla="*/ 856298 h 2209800"/>
              <a:gd name="connsiteX3" fmla="*/ 2456498 w 5410200"/>
              <a:gd name="connsiteY3" fmla="*/ 856298 h 2209800"/>
              <a:gd name="connsiteX4" fmla="*/ 2456498 w 5410200"/>
              <a:gd name="connsiteY4" fmla="*/ 497205 h 2209800"/>
              <a:gd name="connsiteX5" fmla="*/ 2207895 w 5410200"/>
              <a:gd name="connsiteY5" fmla="*/ 497205 h 2209800"/>
              <a:gd name="connsiteX6" fmla="*/ 2705100 w 5410200"/>
              <a:gd name="connsiteY6" fmla="*/ 0 h 2209800"/>
              <a:gd name="connsiteX7" fmla="*/ 3202305 w 5410200"/>
              <a:gd name="connsiteY7" fmla="*/ 497205 h 2209800"/>
              <a:gd name="connsiteX8" fmla="*/ 2953703 w 5410200"/>
              <a:gd name="connsiteY8" fmla="*/ 497205 h 2209800"/>
              <a:gd name="connsiteX9" fmla="*/ 2953703 w 5410200"/>
              <a:gd name="connsiteY9" fmla="*/ 856298 h 2209800"/>
              <a:gd name="connsiteX10" fmla="*/ 4912995 w 5410200"/>
              <a:gd name="connsiteY10" fmla="*/ 856298 h 2209800"/>
              <a:gd name="connsiteX11" fmla="*/ 4912995 w 5410200"/>
              <a:gd name="connsiteY11" fmla="*/ 607695 h 2209800"/>
              <a:gd name="connsiteX12" fmla="*/ 5410200 w 5410200"/>
              <a:gd name="connsiteY12" fmla="*/ 1104900 h 2209800"/>
              <a:gd name="connsiteX13" fmla="*/ 4912995 w 5410200"/>
              <a:gd name="connsiteY13" fmla="*/ 1602105 h 2209800"/>
              <a:gd name="connsiteX14" fmla="*/ 4912995 w 5410200"/>
              <a:gd name="connsiteY14" fmla="*/ 1353503 h 2209800"/>
              <a:gd name="connsiteX15" fmla="*/ 2953703 w 5410200"/>
              <a:gd name="connsiteY15" fmla="*/ 1353503 h 2209800"/>
              <a:gd name="connsiteX16" fmla="*/ 2953703 w 5410200"/>
              <a:gd name="connsiteY16" fmla="*/ 1712595 h 2209800"/>
              <a:gd name="connsiteX17" fmla="*/ 3202305 w 5410200"/>
              <a:gd name="connsiteY17" fmla="*/ 1712595 h 2209800"/>
              <a:gd name="connsiteX18" fmla="*/ 2705100 w 5410200"/>
              <a:gd name="connsiteY18" fmla="*/ 2209800 h 2209800"/>
              <a:gd name="connsiteX19" fmla="*/ 2207895 w 5410200"/>
              <a:gd name="connsiteY19" fmla="*/ 1712595 h 2209800"/>
              <a:gd name="connsiteX20" fmla="*/ 2456498 w 5410200"/>
              <a:gd name="connsiteY20" fmla="*/ 1712595 h 2209800"/>
              <a:gd name="connsiteX21" fmla="*/ 2456498 w 5410200"/>
              <a:gd name="connsiteY21" fmla="*/ 1353503 h 2209800"/>
              <a:gd name="connsiteX22" fmla="*/ 497205 w 5410200"/>
              <a:gd name="connsiteY22" fmla="*/ 1353503 h 2209800"/>
              <a:gd name="connsiteX23" fmla="*/ 497205 w 5410200"/>
              <a:gd name="connsiteY23" fmla="*/ 1602105 h 2209800"/>
              <a:gd name="connsiteX24" fmla="*/ 0 w 5410200"/>
              <a:gd name="connsiteY24" fmla="*/ 1104900 h 2209800"/>
              <a:gd name="connsiteX0" fmla="*/ 0 w 5410200"/>
              <a:gd name="connsiteY0" fmla="*/ 1104900 h 1712595"/>
              <a:gd name="connsiteX1" fmla="*/ 497205 w 5410200"/>
              <a:gd name="connsiteY1" fmla="*/ 607695 h 1712595"/>
              <a:gd name="connsiteX2" fmla="*/ 497205 w 5410200"/>
              <a:gd name="connsiteY2" fmla="*/ 856298 h 1712595"/>
              <a:gd name="connsiteX3" fmla="*/ 2456498 w 5410200"/>
              <a:gd name="connsiteY3" fmla="*/ 856298 h 1712595"/>
              <a:gd name="connsiteX4" fmla="*/ 2456498 w 5410200"/>
              <a:gd name="connsiteY4" fmla="*/ 497205 h 1712595"/>
              <a:gd name="connsiteX5" fmla="*/ 2207895 w 5410200"/>
              <a:gd name="connsiteY5" fmla="*/ 497205 h 1712595"/>
              <a:gd name="connsiteX6" fmla="*/ 2705100 w 5410200"/>
              <a:gd name="connsiteY6" fmla="*/ 0 h 1712595"/>
              <a:gd name="connsiteX7" fmla="*/ 3202305 w 5410200"/>
              <a:gd name="connsiteY7" fmla="*/ 497205 h 1712595"/>
              <a:gd name="connsiteX8" fmla="*/ 2953703 w 5410200"/>
              <a:gd name="connsiteY8" fmla="*/ 497205 h 1712595"/>
              <a:gd name="connsiteX9" fmla="*/ 2953703 w 5410200"/>
              <a:gd name="connsiteY9" fmla="*/ 856298 h 1712595"/>
              <a:gd name="connsiteX10" fmla="*/ 4912995 w 5410200"/>
              <a:gd name="connsiteY10" fmla="*/ 856298 h 1712595"/>
              <a:gd name="connsiteX11" fmla="*/ 4912995 w 5410200"/>
              <a:gd name="connsiteY11" fmla="*/ 607695 h 1712595"/>
              <a:gd name="connsiteX12" fmla="*/ 5410200 w 5410200"/>
              <a:gd name="connsiteY12" fmla="*/ 1104900 h 1712595"/>
              <a:gd name="connsiteX13" fmla="*/ 4912995 w 5410200"/>
              <a:gd name="connsiteY13" fmla="*/ 1602105 h 1712595"/>
              <a:gd name="connsiteX14" fmla="*/ 4912995 w 5410200"/>
              <a:gd name="connsiteY14" fmla="*/ 1353503 h 1712595"/>
              <a:gd name="connsiteX15" fmla="*/ 2953703 w 5410200"/>
              <a:gd name="connsiteY15" fmla="*/ 1353503 h 1712595"/>
              <a:gd name="connsiteX16" fmla="*/ 2953703 w 5410200"/>
              <a:gd name="connsiteY16" fmla="*/ 1712595 h 1712595"/>
              <a:gd name="connsiteX17" fmla="*/ 3202305 w 5410200"/>
              <a:gd name="connsiteY17" fmla="*/ 1712595 h 1712595"/>
              <a:gd name="connsiteX18" fmla="*/ 2676071 w 5410200"/>
              <a:gd name="connsiteY18" fmla="*/ 1222829 h 1712595"/>
              <a:gd name="connsiteX19" fmla="*/ 2207895 w 5410200"/>
              <a:gd name="connsiteY19" fmla="*/ 1712595 h 1712595"/>
              <a:gd name="connsiteX20" fmla="*/ 2456498 w 5410200"/>
              <a:gd name="connsiteY20" fmla="*/ 1712595 h 1712595"/>
              <a:gd name="connsiteX21" fmla="*/ 2456498 w 5410200"/>
              <a:gd name="connsiteY21" fmla="*/ 1353503 h 1712595"/>
              <a:gd name="connsiteX22" fmla="*/ 497205 w 5410200"/>
              <a:gd name="connsiteY22" fmla="*/ 1353503 h 1712595"/>
              <a:gd name="connsiteX23" fmla="*/ 497205 w 5410200"/>
              <a:gd name="connsiteY23" fmla="*/ 1602105 h 1712595"/>
              <a:gd name="connsiteX24" fmla="*/ 0 w 5410200"/>
              <a:gd name="connsiteY24" fmla="*/ 1104900 h 1712595"/>
              <a:gd name="connsiteX0" fmla="*/ 0 w 5410200"/>
              <a:gd name="connsiteY0" fmla="*/ 1104900 h 2133509"/>
              <a:gd name="connsiteX1" fmla="*/ 497205 w 5410200"/>
              <a:gd name="connsiteY1" fmla="*/ 607695 h 2133509"/>
              <a:gd name="connsiteX2" fmla="*/ 497205 w 5410200"/>
              <a:gd name="connsiteY2" fmla="*/ 856298 h 2133509"/>
              <a:gd name="connsiteX3" fmla="*/ 2456498 w 5410200"/>
              <a:gd name="connsiteY3" fmla="*/ 856298 h 2133509"/>
              <a:gd name="connsiteX4" fmla="*/ 2456498 w 5410200"/>
              <a:gd name="connsiteY4" fmla="*/ 497205 h 2133509"/>
              <a:gd name="connsiteX5" fmla="*/ 2207895 w 5410200"/>
              <a:gd name="connsiteY5" fmla="*/ 497205 h 2133509"/>
              <a:gd name="connsiteX6" fmla="*/ 2705100 w 5410200"/>
              <a:gd name="connsiteY6" fmla="*/ 0 h 2133509"/>
              <a:gd name="connsiteX7" fmla="*/ 3202305 w 5410200"/>
              <a:gd name="connsiteY7" fmla="*/ 497205 h 2133509"/>
              <a:gd name="connsiteX8" fmla="*/ 2953703 w 5410200"/>
              <a:gd name="connsiteY8" fmla="*/ 497205 h 2133509"/>
              <a:gd name="connsiteX9" fmla="*/ 2953703 w 5410200"/>
              <a:gd name="connsiteY9" fmla="*/ 856298 h 2133509"/>
              <a:gd name="connsiteX10" fmla="*/ 4912995 w 5410200"/>
              <a:gd name="connsiteY10" fmla="*/ 856298 h 2133509"/>
              <a:gd name="connsiteX11" fmla="*/ 4912995 w 5410200"/>
              <a:gd name="connsiteY11" fmla="*/ 607695 h 2133509"/>
              <a:gd name="connsiteX12" fmla="*/ 5410200 w 5410200"/>
              <a:gd name="connsiteY12" fmla="*/ 1104900 h 2133509"/>
              <a:gd name="connsiteX13" fmla="*/ 4912995 w 5410200"/>
              <a:gd name="connsiteY13" fmla="*/ 1602105 h 2133509"/>
              <a:gd name="connsiteX14" fmla="*/ 4912995 w 5410200"/>
              <a:gd name="connsiteY14" fmla="*/ 1353503 h 2133509"/>
              <a:gd name="connsiteX15" fmla="*/ 2953703 w 5410200"/>
              <a:gd name="connsiteY15" fmla="*/ 1353503 h 2133509"/>
              <a:gd name="connsiteX16" fmla="*/ 2953703 w 5410200"/>
              <a:gd name="connsiteY16" fmla="*/ 1712595 h 2133509"/>
              <a:gd name="connsiteX17" fmla="*/ 3202305 w 5410200"/>
              <a:gd name="connsiteY17" fmla="*/ 1712595 h 2133509"/>
              <a:gd name="connsiteX18" fmla="*/ 2676071 w 5410200"/>
              <a:gd name="connsiteY18" fmla="*/ 1222829 h 2133509"/>
              <a:gd name="connsiteX19" fmla="*/ 1438638 w 5410200"/>
              <a:gd name="connsiteY19" fmla="*/ 2133509 h 2133509"/>
              <a:gd name="connsiteX20" fmla="*/ 2456498 w 5410200"/>
              <a:gd name="connsiteY20" fmla="*/ 1712595 h 2133509"/>
              <a:gd name="connsiteX21" fmla="*/ 2456498 w 5410200"/>
              <a:gd name="connsiteY21" fmla="*/ 1353503 h 2133509"/>
              <a:gd name="connsiteX22" fmla="*/ 497205 w 5410200"/>
              <a:gd name="connsiteY22" fmla="*/ 1353503 h 2133509"/>
              <a:gd name="connsiteX23" fmla="*/ 497205 w 5410200"/>
              <a:gd name="connsiteY23" fmla="*/ 1602105 h 2133509"/>
              <a:gd name="connsiteX24" fmla="*/ 0 w 5410200"/>
              <a:gd name="connsiteY24" fmla="*/ 1104900 h 2133509"/>
              <a:gd name="connsiteX0" fmla="*/ 0 w 5410200"/>
              <a:gd name="connsiteY0" fmla="*/ 1104900 h 2133509"/>
              <a:gd name="connsiteX1" fmla="*/ 497205 w 5410200"/>
              <a:gd name="connsiteY1" fmla="*/ 607695 h 2133509"/>
              <a:gd name="connsiteX2" fmla="*/ 497205 w 5410200"/>
              <a:gd name="connsiteY2" fmla="*/ 856298 h 2133509"/>
              <a:gd name="connsiteX3" fmla="*/ 2456498 w 5410200"/>
              <a:gd name="connsiteY3" fmla="*/ 856298 h 2133509"/>
              <a:gd name="connsiteX4" fmla="*/ 2456498 w 5410200"/>
              <a:gd name="connsiteY4" fmla="*/ 497205 h 2133509"/>
              <a:gd name="connsiteX5" fmla="*/ 2207895 w 5410200"/>
              <a:gd name="connsiteY5" fmla="*/ 497205 h 2133509"/>
              <a:gd name="connsiteX6" fmla="*/ 2705100 w 5410200"/>
              <a:gd name="connsiteY6" fmla="*/ 0 h 2133509"/>
              <a:gd name="connsiteX7" fmla="*/ 3202305 w 5410200"/>
              <a:gd name="connsiteY7" fmla="*/ 497205 h 2133509"/>
              <a:gd name="connsiteX8" fmla="*/ 2953703 w 5410200"/>
              <a:gd name="connsiteY8" fmla="*/ 497205 h 2133509"/>
              <a:gd name="connsiteX9" fmla="*/ 2953703 w 5410200"/>
              <a:gd name="connsiteY9" fmla="*/ 856298 h 2133509"/>
              <a:gd name="connsiteX10" fmla="*/ 4912995 w 5410200"/>
              <a:gd name="connsiteY10" fmla="*/ 856298 h 2133509"/>
              <a:gd name="connsiteX11" fmla="*/ 4912995 w 5410200"/>
              <a:gd name="connsiteY11" fmla="*/ 607695 h 2133509"/>
              <a:gd name="connsiteX12" fmla="*/ 5410200 w 5410200"/>
              <a:gd name="connsiteY12" fmla="*/ 1104900 h 2133509"/>
              <a:gd name="connsiteX13" fmla="*/ 4912995 w 5410200"/>
              <a:gd name="connsiteY13" fmla="*/ 1602105 h 2133509"/>
              <a:gd name="connsiteX14" fmla="*/ 4912995 w 5410200"/>
              <a:gd name="connsiteY14" fmla="*/ 1353503 h 2133509"/>
              <a:gd name="connsiteX15" fmla="*/ 2953703 w 5410200"/>
              <a:gd name="connsiteY15" fmla="*/ 1353503 h 2133509"/>
              <a:gd name="connsiteX16" fmla="*/ 2953703 w 5410200"/>
              <a:gd name="connsiteY16" fmla="*/ 1712595 h 2133509"/>
              <a:gd name="connsiteX17" fmla="*/ 3869962 w 5410200"/>
              <a:gd name="connsiteY17" fmla="*/ 2002881 h 2133509"/>
              <a:gd name="connsiteX18" fmla="*/ 2676071 w 5410200"/>
              <a:gd name="connsiteY18" fmla="*/ 1222829 h 2133509"/>
              <a:gd name="connsiteX19" fmla="*/ 1438638 w 5410200"/>
              <a:gd name="connsiteY19" fmla="*/ 2133509 h 2133509"/>
              <a:gd name="connsiteX20" fmla="*/ 2456498 w 5410200"/>
              <a:gd name="connsiteY20" fmla="*/ 1712595 h 2133509"/>
              <a:gd name="connsiteX21" fmla="*/ 2456498 w 5410200"/>
              <a:gd name="connsiteY21" fmla="*/ 1353503 h 2133509"/>
              <a:gd name="connsiteX22" fmla="*/ 497205 w 5410200"/>
              <a:gd name="connsiteY22" fmla="*/ 1353503 h 2133509"/>
              <a:gd name="connsiteX23" fmla="*/ 497205 w 5410200"/>
              <a:gd name="connsiteY23" fmla="*/ 1602105 h 2133509"/>
              <a:gd name="connsiteX24" fmla="*/ 0 w 5410200"/>
              <a:gd name="connsiteY24" fmla="*/ 1104900 h 2133509"/>
              <a:gd name="connsiteX0" fmla="*/ 0 w 5410200"/>
              <a:gd name="connsiteY0" fmla="*/ 1716405 h 2745014"/>
              <a:gd name="connsiteX1" fmla="*/ 569776 w 5410200"/>
              <a:gd name="connsiteY1" fmla="*/ 0 h 2745014"/>
              <a:gd name="connsiteX2" fmla="*/ 497205 w 5410200"/>
              <a:gd name="connsiteY2" fmla="*/ 1467803 h 2745014"/>
              <a:gd name="connsiteX3" fmla="*/ 2456498 w 5410200"/>
              <a:gd name="connsiteY3" fmla="*/ 1467803 h 2745014"/>
              <a:gd name="connsiteX4" fmla="*/ 2456498 w 5410200"/>
              <a:gd name="connsiteY4" fmla="*/ 1108710 h 2745014"/>
              <a:gd name="connsiteX5" fmla="*/ 2207895 w 5410200"/>
              <a:gd name="connsiteY5" fmla="*/ 1108710 h 2745014"/>
              <a:gd name="connsiteX6" fmla="*/ 2705100 w 5410200"/>
              <a:gd name="connsiteY6" fmla="*/ 611505 h 2745014"/>
              <a:gd name="connsiteX7" fmla="*/ 3202305 w 5410200"/>
              <a:gd name="connsiteY7" fmla="*/ 1108710 h 2745014"/>
              <a:gd name="connsiteX8" fmla="*/ 2953703 w 5410200"/>
              <a:gd name="connsiteY8" fmla="*/ 1108710 h 2745014"/>
              <a:gd name="connsiteX9" fmla="*/ 2953703 w 5410200"/>
              <a:gd name="connsiteY9" fmla="*/ 1467803 h 2745014"/>
              <a:gd name="connsiteX10" fmla="*/ 4912995 w 5410200"/>
              <a:gd name="connsiteY10" fmla="*/ 1467803 h 2745014"/>
              <a:gd name="connsiteX11" fmla="*/ 4912995 w 5410200"/>
              <a:gd name="connsiteY11" fmla="*/ 1219200 h 2745014"/>
              <a:gd name="connsiteX12" fmla="*/ 5410200 w 5410200"/>
              <a:gd name="connsiteY12" fmla="*/ 1716405 h 2745014"/>
              <a:gd name="connsiteX13" fmla="*/ 4912995 w 5410200"/>
              <a:gd name="connsiteY13" fmla="*/ 2213610 h 2745014"/>
              <a:gd name="connsiteX14" fmla="*/ 4912995 w 5410200"/>
              <a:gd name="connsiteY14" fmla="*/ 1965008 h 2745014"/>
              <a:gd name="connsiteX15" fmla="*/ 2953703 w 5410200"/>
              <a:gd name="connsiteY15" fmla="*/ 1965008 h 2745014"/>
              <a:gd name="connsiteX16" fmla="*/ 2953703 w 5410200"/>
              <a:gd name="connsiteY16" fmla="*/ 2324100 h 2745014"/>
              <a:gd name="connsiteX17" fmla="*/ 3869962 w 5410200"/>
              <a:gd name="connsiteY17" fmla="*/ 2614386 h 2745014"/>
              <a:gd name="connsiteX18" fmla="*/ 2676071 w 5410200"/>
              <a:gd name="connsiteY18" fmla="*/ 1834334 h 2745014"/>
              <a:gd name="connsiteX19" fmla="*/ 1438638 w 5410200"/>
              <a:gd name="connsiteY19" fmla="*/ 2745014 h 2745014"/>
              <a:gd name="connsiteX20" fmla="*/ 2456498 w 5410200"/>
              <a:gd name="connsiteY20" fmla="*/ 2324100 h 2745014"/>
              <a:gd name="connsiteX21" fmla="*/ 2456498 w 5410200"/>
              <a:gd name="connsiteY21" fmla="*/ 1965008 h 2745014"/>
              <a:gd name="connsiteX22" fmla="*/ 497205 w 5410200"/>
              <a:gd name="connsiteY22" fmla="*/ 1965008 h 2745014"/>
              <a:gd name="connsiteX23" fmla="*/ 497205 w 5410200"/>
              <a:gd name="connsiteY23" fmla="*/ 2213610 h 2745014"/>
              <a:gd name="connsiteX24" fmla="*/ 0 w 5410200"/>
              <a:gd name="connsiteY24" fmla="*/ 1716405 h 2745014"/>
              <a:gd name="connsiteX0" fmla="*/ 0 w 5410200"/>
              <a:gd name="connsiteY0" fmla="*/ 1759948 h 2788557"/>
              <a:gd name="connsiteX1" fmla="*/ 569776 w 5410200"/>
              <a:gd name="connsiteY1" fmla="*/ 43543 h 2788557"/>
              <a:gd name="connsiteX2" fmla="*/ 497205 w 5410200"/>
              <a:gd name="connsiteY2" fmla="*/ 1511346 h 2788557"/>
              <a:gd name="connsiteX3" fmla="*/ 2456498 w 5410200"/>
              <a:gd name="connsiteY3" fmla="*/ 1511346 h 2788557"/>
              <a:gd name="connsiteX4" fmla="*/ 2456498 w 5410200"/>
              <a:gd name="connsiteY4" fmla="*/ 1152253 h 2788557"/>
              <a:gd name="connsiteX5" fmla="*/ 2207895 w 5410200"/>
              <a:gd name="connsiteY5" fmla="*/ 1152253 h 2788557"/>
              <a:gd name="connsiteX6" fmla="*/ 2705100 w 5410200"/>
              <a:gd name="connsiteY6" fmla="*/ 655048 h 2788557"/>
              <a:gd name="connsiteX7" fmla="*/ 3202305 w 5410200"/>
              <a:gd name="connsiteY7" fmla="*/ 1152253 h 2788557"/>
              <a:gd name="connsiteX8" fmla="*/ 2953703 w 5410200"/>
              <a:gd name="connsiteY8" fmla="*/ 1152253 h 2788557"/>
              <a:gd name="connsiteX9" fmla="*/ 2953703 w 5410200"/>
              <a:gd name="connsiteY9" fmla="*/ 1511346 h 2788557"/>
              <a:gd name="connsiteX10" fmla="*/ 4912995 w 5410200"/>
              <a:gd name="connsiteY10" fmla="*/ 1511346 h 2788557"/>
              <a:gd name="connsiteX11" fmla="*/ 4796881 w 5410200"/>
              <a:gd name="connsiteY11" fmla="*/ 0 h 2788557"/>
              <a:gd name="connsiteX12" fmla="*/ 5410200 w 5410200"/>
              <a:gd name="connsiteY12" fmla="*/ 1759948 h 2788557"/>
              <a:gd name="connsiteX13" fmla="*/ 4912995 w 5410200"/>
              <a:gd name="connsiteY13" fmla="*/ 2257153 h 2788557"/>
              <a:gd name="connsiteX14" fmla="*/ 4912995 w 5410200"/>
              <a:gd name="connsiteY14" fmla="*/ 2008551 h 2788557"/>
              <a:gd name="connsiteX15" fmla="*/ 2953703 w 5410200"/>
              <a:gd name="connsiteY15" fmla="*/ 2008551 h 2788557"/>
              <a:gd name="connsiteX16" fmla="*/ 2953703 w 5410200"/>
              <a:gd name="connsiteY16" fmla="*/ 2367643 h 2788557"/>
              <a:gd name="connsiteX17" fmla="*/ 3869962 w 5410200"/>
              <a:gd name="connsiteY17" fmla="*/ 2657929 h 2788557"/>
              <a:gd name="connsiteX18" fmla="*/ 2676071 w 5410200"/>
              <a:gd name="connsiteY18" fmla="*/ 1877877 h 2788557"/>
              <a:gd name="connsiteX19" fmla="*/ 1438638 w 5410200"/>
              <a:gd name="connsiteY19" fmla="*/ 2788557 h 2788557"/>
              <a:gd name="connsiteX20" fmla="*/ 2456498 w 5410200"/>
              <a:gd name="connsiteY20" fmla="*/ 2367643 h 2788557"/>
              <a:gd name="connsiteX21" fmla="*/ 2456498 w 5410200"/>
              <a:gd name="connsiteY21" fmla="*/ 2008551 h 2788557"/>
              <a:gd name="connsiteX22" fmla="*/ 497205 w 5410200"/>
              <a:gd name="connsiteY22" fmla="*/ 2008551 h 2788557"/>
              <a:gd name="connsiteX23" fmla="*/ 497205 w 5410200"/>
              <a:gd name="connsiteY23" fmla="*/ 2257153 h 2788557"/>
              <a:gd name="connsiteX24" fmla="*/ 0 w 5410200"/>
              <a:gd name="connsiteY24" fmla="*/ 1759948 h 2788557"/>
              <a:gd name="connsiteX0" fmla="*/ 0 w 5410200"/>
              <a:gd name="connsiteY0" fmla="*/ 1759948 h 2788557"/>
              <a:gd name="connsiteX1" fmla="*/ 569776 w 5410200"/>
              <a:gd name="connsiteY1" fmla="*/ 43543 h 2788557"/>
              <a:gd name="connsiteX2" fmla="*/ 497205 w 5410200"/>
              <a:gd name="connsiteY2" fmla="*/ 1511346 h 2788557"/>
              <a:gd name="connsiteX3" fmla="*/ 2456498 w 5410200"/>
              <a:gd name="connsiteY3" fmla="*/ 1511346 h 2788557"/>
              <a:gd name="connsiteX4" fmla="*/ 2456498 w 5410200"/>
              <a:gd name="connsiteY4" fmla="*/ 1152253 h 2788557"/>
              <a:gd name="connsiteX5" fmla="*/ 2207895 w 5410200"/>
              <a:gd name="connsiteY5" fmla="*/ 1152253 h 2788557"/>
              <a:gd name="connsiteX6" fmla="*/ 2734129 w 5410200"/>
              <a:gd name="connsiteY6" fmla="*/ 1540420 h 2788557"/>
              <a:gd name="connsiteX7" fmla="*/ 3202305 w 5410200"/>
              <a:gd name="connsiteY7" fmla="*/ 1152253 h 2788557"/>
              <a:gd name="connsiteX8" fmla="*/ 2953703 w 5410200"/>
              <a:gd name="connsiteY8" fmla="*/ 1152253 h 2788557"/>
              <a:gd name="connsiteX9" fmla="*/ 2953703 w 5410200"/>
              <a:gd name="connsiteY9" fmla="*/ 1511346 h 2788557"/>
              <a:gd name="connsiteX10" fmla="*/ 4912995 w 5410200"/>
              <a:gd name="connsiteY10" fmla="*/ 1511346 h 2788557"/>
              <a:gd name="connsiteX11" fmla="*/ 4796881 w 5410200"/>
              <a:gd name="connsiteY11" fmla="*/ 0 h 2788557"/>
              <a:gd name="connsiteX12" fmla="*/ 5410200 w 5410200"/>
              <a:gd name="connsiteY12" fmla="*/ 1759948 h 2788557"/>
              <a:gd name="connsiteX13" fmla="*/ 4912995 w 5410200"/>
              <a:gd name="connsiteY13" fmla="*/ 2257153 h 2788557"/>
              <a:gd name="connsiteX14" fmla="*/ 4912995 w 5410200"/>
              <a:gd name="connsiteY14" fmla="*/ 2008551 h 2788557"/>
              <a:gd name="connsiteX15" fmla="*/ 2953703 w 5410200"/>
              <a:gd name="connsiteY15" fmla="*/ 2008551 h 2788557"/>
              <a:gd name="connsiteX16" fmla="*/ 2953703 w 5410200"/>
              <a:gd name="connsiteY16" fmla="*/ 2367643 h 2788557"/>
              <a:gd name="connsiteX17" fmla="*/ 3869962 w 5410200"/>
              <a:gd name="connsiteY17" fmla="*/ 2657929 h 2788557"/>
              <a:gd name="connsiteX18" fmla="*/ 2676071 w 5410200"/>
              <a:gd name="connsiteY18" fmla="*/ 1877877 h 2788557"/>
              <a:gd name="connsiteX19" fmla="*/ 1438638 w 5410200"/>
              <a:gd name="connsiteY19" fmla="*/ 2788557 h 2788557"/>
              <a:gd name="connsiteX20" fmla="*/ 2456498 w 5410200"/>
              <a:gd name="connsiteY20" fmla="*/ 2367643 h 2788557"/>
              <a:gd name="connsiteX21" fmla="*/ 2456498 w 5410200"/>
              <a:gd name="connsiteY21" fmla="*/ 2008551 h 2788557"/>
              <a:gd name="connsiteX22" fmla="*/ 497205 w 5410200"/>
              <a:gd name="connsiteY22" fmla="*/ 2008551 h 2788557"/>
              <a:gd name="connsiteX23" fmla="*/ 497205 w 5410200"/>
              <a:gd name="connsiteY23" fmla="*/ 2257153 h 2788557"/>
              <a:gd name="connsiteX24" fmla="*/ 0 w 5410200"/>
              <a:gd name="connsiteY24" fmla="*/ 1759948 h 2788557"/>
              <a:gd name="connsiteX0" fmla="*/ 0 w 5410200"/>
              <a:gd name="connsiteY0" fmla="*/ 1759948 h 2788557"/>
              <a:gd name="connsiteX1" fmla="*/ 569776 w 5410200"/>
              <a:gd name="connsiteY1" fmla="*/ 43543 h 2788557"/>
              <a:gd name="connsiteX2" fmla="*/ 497205 w 5410200"/>
              <a:gd name="connsiteY2" fmla="*/ 1511346 h 2788557"/>
              <a:gd name="connsiteX3" fmla="*/ 2456498 w 5410200"/>
              <a:gd name="connsiteY3" fmla="*/ 1511346 h 2788557"/>
              <a:gd name="connsiteX4" fmla="*/ 2456498 w 5410200"/>
              <a:gd name="connsiteY4" fmla="*/ 1152253 h 2788557"/>
              <a:gd name="connsiteX5" fmla="*/ 625838 w 5410200"/>
              <a:gd name="connsiteY5" fmla="*/ 121739 h 2788557"/>
              <a:gd name="connsiteX6" fmla="*/ 2734129 w 5410200"/>
              <a:gd name="connsiteY6" fmla="*/ 1540420 h 2788557"/>
              <a:gd name="connsiteX7" fmla="*/ 3202305 w 5410200"/>
              <a:gd name="connsiteY7" fmla="*/ 1152253 h 2788557"/>
              <a:gd name="connsiteX8" fmla="*/ 2953703 w 5410200"/>
              <a:gd name="connsiteY8" fmla="*/ 1152253 h 2788557"/>
              <a:gd name="connsiteX9" fmla="*/ 2953703 w 5410200"/>
              <a:gd name="connsiteY9" fmla="*/ 1511346 h 2788557"/>
              <a:gd name="connsiteX10" fmla="*/ 4912995 w 5410200"/>
              <a:gd name="connsiteY10" fmla="*/ 1511346 h 2788557"/>
              <a:gd name="connsiteX11" fmla="*/ 4796881 w 5410200"/>
              <a:gd name="connsiteY11" fmla="*/ 0 h 2788557"/>
              <a:gd name="connsiteX12" fmla="*/ 5410200 w 5410200"/>
              <a:gd name="connsiteY12" fmla="*/ 1759948 h 2788557"/>
              <a:gd name="connsiteX13" fmla="*/ 4912995 w 5410200"/>
              <a:gd name="connsiteY13" fmla="*/ 2257153 h 2788557"/>
              <a:gd name="connsiteX14" fmla="*/ 4912995 w 5410200"/>
              <a:gd name="connsiteY14" fmla="*/ 2008551 h 2788557"/>
              <a:gd name="connsiteX15" fmla="*/ 2953703 w 5410200"/>
              <a:gd name="connsiteY15" fmla="*/ 2008551 h 2788557"/>
              <a:gd name="connsiteX16" fmla="*/ 2953703 w 5410200"/>
              <a:gd name="connsiteY16" fmla="*/ 2367643 h 2788557"/>
              <a:gd name="connsiteX17" fmla="*/ 3869962 w 5410200"/>
              <a:gd name="connsiteY17" fmla="*/ 2657929 h 2788557"/>
              <a:gd name="connsiteX18" fmla="*/ 2676071 w 5410200"/>
              <a:gd name="connsiteY18" fmla="*/ 1877877 h 2788557"/>
              <a:gd name="connsiteX19" fmla="*/ 1438638 w 5410200"/>
              <a:gd name="connsiteY19" fmla="*/ 2788557 h 2788557"/>
              <a:gd name="connsiteX20" fmla="*/ 2456498 w 5410200"/>
              <a:gd name="connsiteY20" fmla="*/ 2367643 h 2788557"/>
              <a:gd name="connsiteX21" fmla="*/ 2456498 w 5410200"/>
              <a:gd name="connsiteY21" fmla="*/ 2008551 h 2788557"/>
              <a:gd name="connsiteX22" fmla="*/ 497205 w 5410200"/>
              <a:gd name="connsiteY22" fmla="*/ 2008551 h 2788557"/>
              <a:gd name="connsiteX23" fmla="*/ 497205 w 5410200"/>
              <a:gd name="connsiteY23" fmla="*/ 2257153 h 2788557"/>
              <a:gd name="connsiteX24" fmla="*/ 0 w 5410200"/>
              <a:gd name="connsiteY24" fmla="*/ 1759948 h 2788557"/>
              <a:gd name="connsiteX0" fmla="*/ 0 w 5410200"/>
              <a:gd name="connsiteY0" fmla="*/ 1759948 h 2788557"/>
              <a:gd name="connsiteX1" fmla="*/ 569776 w 5410200"/>
              <a:gd name="connsiteY1" fmla="*/ 43543 h 2788557"/>
              <a:gd name="connsiteX2" fmla="*/ 497205 w 5410200"/>
              <a:gd name="connsiteY2" fmla="*/ 1511346 h 2788557"/>
              <a:gd name="connsiteX3" fmla="*/ 2456498 w 5410200"/>
              <a:gd name="connsiteY3" fmla="*/ 1511346 h 2788557"/>
              <a:gd name="connsiteX4" fmla="*/ 2456498 w 5410200"/>
              <a:gd name="connsiteY4" fmla="*/ 1152253 h 2788557"/>
              <a:gd name="connsiteX5" fmla="*/ 625838 w 5410200"/>
              <a:gd name="connsiteY5" fmla="*/ 121739 h 2788557"/>
              <a:gd name="connsiteX6" fmla="*/ 2734129 w 5410200"/>
              <a:gd name="connsiteY6" fmla="*/ 1540420 h 2788557"/>
              <a:gd name="connsiteX7" fmla="*/ 4813391 w 5410200"/>
              <a:gd name="connsiteY7" fmla="*/ 49167 h 2788557"/>
              <a:gd name="connsiteX8" fmla="*/ 2953703 w 5410200"/>
              <a:gd name="connsiteY8" fmla="*/ 1152253 h 2788557"/>
              <a:gd name="connsiteX9" fmla="*/ 2953703 w 5410200"/>
              <a:gd name="connsiteY9" fmla="*/ 1511346 h 2788557"/>
              <a:gd name="connsiteX10" fmla="*/ 4912995 w 5410200"/>
              <a:gd name="connsiteY10" fmla="*/ 1511346 h 2788557"/>
              <a:gd name="connsiteX11" fmla="*/ 4796881 w 5410200"/>
              <a:gd name="connsiteY11" fmla="*/ 0 h 2788557"/>
              <a:gd name="connsiteX12" fmla="*/ 5410200 w 5410200"/>
              <a:gd name="connsiteY12" fmla="*/ 1759948 h 2788557"/>
              <a:gd name="connsiteX13" fmla="*/ 4912995 w 5410200"/>
              <a:gd name="connsiteY13" fmla="*/ 2257153 h 2788557"/>
              <a:gd name="connsiteX14" fmla="*/ 4912995 w 5410200"/>
              <a:gd name="connsiteY14" fmla="*/ 2008551 h 2788557"/>
              <a:gd name="connsiteX15" fmla="*/ 2953703 w 5410200"/>
              <a:gd name="connsiteY15" fmla="*/ 2008551 h 2788557"/>
              <a:gd name="connsiteX16" fmla="*/ 2953703 w 5410200"/>
              <a:gd name="connsiteY16" fmla="*/ 2367643 h 2788557"/>
              <a:gd name="connsiteX17" fmla="*/ 3869962 w 5410200"/>
              <a:gd name="connsiteY17" fmla="*/ 2657929 h 2788557"/>
              <a:gd name="connsiteX18" fmla="*/ 2676071 w 5410200"/>
              <a:gd name="connsiteY18" fmla="*/ 1877877 h 2788557"/>
              <a:gd name="connsiteX19" fmla="*/ 1438638 w 5410200"/>
              <a:gd name="connsiteY19" fmla="*/ 2788557 h 2788557"/>
              <a:gd name="connsiteX20" fmla="*/ 2456498 w 5410200"/>
              <a:gd name="connsiteY20" fmla="*/ 2367643 h 2788557"/>
              <a:gd name="connsiteX21" fmla="*/ 2456498 w 5410200"/>
              <a:gd name="connsiteY21" fmla="*/ 2008551 h 2788557"/>
              <a:gd name="connsiteX22" fmla="*/ 497205 w 5410200"/>
              <a:gd name="connsiteY22" fmla="*/ 2008551 h 2788557"/>
              <a:gd name="connsiteX23" fmla="*/ 497205 w 5410200"/>
              <a:gd name="connsiteY23" fmla="*/ 2257153 h 2788557"/>
              <a:gd name="connsiteX24" fmla="*/ 0 w 5410200"/>
              <a:gd name="connsiteY24" fmla="*/ 1759948 h 2788557"/>
              <a:gd name="connsiteX0" fmla="*/ 0 w 5410200"/>
              <a:gd name="connsiteY0" fmla="*/ 1716405 h 2745014"/>
              <a:gd name="connsiteX1" fmla="*/ 569776 w 5410200"/>
              <a:gd name="connsiteY1" fmla="*/ 0 h 2745014"/>
              <a:gd name="connsiteX2" fmla="*/ 497205 w 5410200"/>
              <a:gd name="connsiteY2" fmla="*/ 1467803 h 2745014"/>
              <a:gd name="connsiteX3" fmla="*/ 2456498 w 5410200"/>
              <a:gd name="connsiteY3" fmla="*/ 1467803 h 2745014"/>
              <a:gd name="connsiteX4" fmla="*/ 2456498 w 5410200"/>
              <a:gd name="connsiteY4" fmla="*/ 1108710 h 2745014"/>
              <a:gd name="connsiteX5" fmla="*/ 625838 w 5410200"/>
              <a:gd name="connsiteY5" fmla="*/ 78196 h 2745014"/>
              <a:gd name="connsiteX6" fmla="*/ 2734129 w 5410200"/>
              <a:gd name="connsiteY6" fmla="*/ 1496877 h 2745014"/>
              <a:gd name="connsiteX7" fmla="*/ 4813391 w 5410200"/>
              <a:gd name="connsiteY7" fmla="*/ 5624 h 2745014"/>
              <a:gd name="connsiteX8" fmla="*/ 2953703 w 5410200"/>
              <a:gd name="connsiteY8" fmla="*/ 1108710 h 2745014"/>
              <a:gd name="connsiteX9" fmla="*/ 2953703 w 5410200"/>
              <a:gd name="connsiteY9" fmla="*/ 1467803 h 2745014"/>
              <a:gd name="connsiteX10" fmla="*/ 4912995 w 5410200"/>
              <a:gd name="connsiteY10" fmla="*/ 1467803 h 2745014"/>
              <a:gd name="connsiteX11" fmla="*/ 4782367 w 5410200"/>
              <a:gd name="connsiteY11" fmla="*/ 43542 h 2745014"/>
              <a:gd name="connsiteX12" fmla="*/ 5410200 w 5410200"/>
              <a:gd name="connsiteY12" fmla="*/ 1716405 h 2745014"/>
              <a:gd name="connsiteX13" fmla="*/ 4912995 w 5410200"/>
              <a:gd name="connsiteY13" fmla="*/ 2213610 h 2745014"/>
              <a:gd name="connsiteX14" fmla="*/ 4912995 w 5410200"/>
              <a:gd name="connsiteY14" fmla="*/ 1965008 h 2745014"/>
              <a:gd name="connsiteX15" fmla="*/ 2953703 w 5410200"/>
              <a:gd name="connsiteY15" fmla="*/ 1965008 h 2745014"/>
              <a:gd name="connsiteX16" fmla="*/ 2953703 w 5410200"/>
              <a:gd name="connsiteY16" fmla="*/ 2324100 h 2745014"/>
              <a:gd name="connsiteX17" fmla="*/ 3869962 w 5410200"/>
              <a:gd name="connsiteY17" fmla="*/ 2614386 h 2745014"/>
              <a:gd name="connsiteX18" fmla="*/ 2676071 w 5410200"/>
              <a:gd name="connsiteY18" fmla="*/ 1834334 h 2745014"/>
              <a:gd name="connsiteX19" fmla="*/ 1438638 w 5410200"/>
              <a:gd name="connsiteY19" fmla="*/ 2745014 h 2745014"/>
              <a:gd name="connsiteX20" fmla="*/ 2456498 w 5410200"/>
              <a:gd name="connsiteY20" fmla="*/ 2324100 h 2745014"/>
              <a:gd name="connsiteX21" fmla="*/ 2456498 w 5410200"/>
              <a:gd name="connsiteY21" fmla="*/ 1965008 h 2745014"/>
              <a:gd name="connsiteX22" fmla="*/ 497205 w 5410200"/>
              <a:gd name="connsiteY22" fmla="*/ 1965008 h 2745014"/>
              <a:gd name="connsiteX23" fmla="*/ 497205 w 5410200"/>
              <a:gd name="connsiteY23" fmla="*/ 2213610 h 2745014"/>
              <a:gd name="connsiteX24" fmla="*/ 0 w 5410200"/>
              <a:gd name="connsiteY24" fmla="*/ 1716405 h 2745014"/>
              <a:gd name="connsiteX0" fmla="*/ 0 w 5410200"/>
              <a:gd name="connsiteY0" fmla="*/ 1716406 h 2745015"/>
              <a:gd name="connsiteX1" fmla="*/ 569776 w 5410200"/>
              <a:gd name="connsiteY1" fmla="*/ 1 h 2745015"/>
              <a:gd name="connsiteX2" fmla="*/ 497205 w 5410200"/>
              <a:gd name="connsiteY2" fmla="*/ 1467804 h 2745015"/>
              <a:gd name="connsiteX3" fmla="*/ 2456498 w 5410200"/>
              <a:gd name="connsiteY3" fmla="*/ 1467804 h 2745015"/>
              <a:gd name="connsiteX4" fmla="*/ 2456498 w 5410200"/>
              <a:gd name="connsiteY4" fmla="*/ 1108711 h 2745015"/>
              <a:gd name="connsiteX5" fmla="*/ 625838 w 5410200"/>
              <a:gd name="connsiteY5" fmla="*/ 78197 h 2745015"/>
              <a:gd name="connsiteX6" fmla="*/ 2734129 w 5410200"/>
              <a:gd name="connsiteY6" fmla="*/ 1496878 h 2745015"/>
              <a:gd name="connsiteX7" fmla="*/ 4813391 w 5410200"/>
              <a:gd name="connsiteY7" fmla="*/ 5625 h 2745015"/>
              <a:gd name="connsiteX8" fmla="*/ 2953703 w 5410200"/>
              <a:gd name="connsiteY8" fmla="*/ 1108711 h 2745015"/>
              <a:gd name="connsiteX9" fmla="*/ 2953703 w 5410200"/>
              <a:gd name="connsiteY9" fmla="*/ 1467804 h 2745015"/>
              <a:gd name="connsiteX10" fmla="*/ 4912995 w 5410200"/>
              <a:gd name="connsiteY10" fmla="*/ 1467804 h 2745015"/>
              <a:gd name="connsiteX11" fmla="*/ 4811396 w 5410200"/>
              <a:gd name="connsiteY11" fmla="*/ 0 h 2745015"/>
              <a:gd name="connsiteX12" fmla="*/ 5410200 w 5410200"/>
              <a:gd name="connsiteY12" fmla="*/ 1716406 h 2745015"/>
              <a:gd name="connsiteX13" fmla="*/ 4912995 w 5410200"/>
              <a:gd name="connsiteY13" fmla="*/ 2213611 h 2745015"/>
              <a:gd name="connsiteX14" fmla="*/ 4912995 w 5410200"/>
              <a:gd name="connsiteY14" fmla="*/ 1965009 h 2745015"/>
              <a:gd name="connsiteX15" fmla="*/ 2953703 w 5410200"/>
              <a:gd name="connsiteY15" fmla="*/ 1965009 h 2745015"/>
              <a:gd name="connsiteX16" fmla="*/ 2953703 w 5410200"/>
              <a:gd name="connsiteY16" fmla="*/ 2324101 h 2745015"/>
              <a:gd name="connsiteX17" fmla="*/ 3869962 w 5410200"/>
              <a:gd name="connsiteY17" fmla="*/ 2614387 h 2745015"/>
              <a:gd name="connsiteX18" fmla="*/ 2676071 w 5410200"/>
              <a:gd name="connsiteY18" fmla="*/ 1834335 h 2745015"/>
              <a:gd name="connsiteX19" fmla="*/ 1438638 w 5410200"/>
              <a:gd name="connsiteY19" fmla="*/ 2745015 h 2745015"/>
              <a:gd name="connsiteX20" fmla="*/ 2456498 w 5410200"/>
              <a:gd name="connsiteY20" fmla="*/ 2324101 h 2745015"/>
              <a:gd name="connsiteX21" fmla="*/ 2456498 w 5410200"/>
              <a:gd name="connsiteY21" fmla="*/ 1965009 h 2745015"/>
              <a:gd name="connsiteX22" fmla="*/ 497205 w 5410200"/>
              <a:gd name="connsiteY22" fmla="*/ 1965009 h 2745015"/>
              <a:gd name="connsiteX23" fmla="*/ 497205 w 5410200"/>
              <a:gd name="connsiteY23" fmla="*/ 2213611 h 2745015"/>
              <a:gd name="connsiteX24" fmla="*/ 0 w 5410200"/>
              <a:gd name="connsiteY24" fmla="*/ 1716406 h 2745015"/>
              <a:gd name="connsiteX0" fmla="*/ 824542 w 4912995"/>
              <a:gd name="connsiteY0" fmla="*/ 1759949 h 2745015"/>
              <a:gd name="connsiteX1" fmla="*/ 72571 w 4912995"/>
              <a:gd name="connsiteY1" fmla="*/ 1 h 2745015"/>
              <a:gd name="connsiteX2" fmla="*/ 0 w 4912995"/>
              <a:gd name="connsiteY2" fmla="*/ 1467804 h 2745015"/>
              <a:gd name="connsiteX3" fmla="*/ 1959293 w 4912995"/>
              <a:gd name="connsiteY3" fmla="*/ 1467804 h 2745015"/>
              <a:gd name="connsiteX4" fmla="*/ 1959293 w 4912995"/>
              <a:gd name="connsiteY4" fmla="*/ 1108711 h 2745015"/>
              <a:gd name="connsiteX5" fmla="*/ 128633 w 4912995"/>
              <a:gd name="connsiteY5" fmla="*/ 78197 h 2745015"/>
              <a:gd name="connsiteX6" fmla="*/ 2236924 w 4912995"/>
              <a:gd name="connsiteY6" fmla="*/ 1496878 h 2745015"/>
              <a:gd name="connsiteX7" fmla="*/ 4316186 w 4912995"/>
              <a:gd name="connsiteY7" fmla="*/ 5625 h 2745015"/>
              <a:gd name="connsiteX8" fmla="*/ 2456498 w 4912995"/>
              <a:gd name="connsiteY8" fmla="*/ 1108711 h 2745015"/>
              <a:gd name="connsiteX9" fmla="*/ 2456498 w 4912995"/>
              <a:gd name="connsiteY9" fmla="*/ 1467804 h 2745015"/>
              <a:gd name="connsiteX10" fmla="*/ 4415790 w 4912995"/>
              <a:gd name="connsiteY10" fmla="*/ 1467804 h 2745015"/>
              <a:gd name="connsiteX11" fmla="*/ 4314191 w 4912995"/>
              <a:gd name="connsiteY11" fmla="*/ 0 h 2745015"/>
              <a:gd name="connsiteX12" fmla="*/ 4912995 w 4912995"/>
              <a:gd name="connsiteY12" fmla="*/ 1716406 h 2745015"/>
              <a:gd name="connsiteX13" fmla="*/ 4415790 w 4912995"/>
              <a:gd name="connsiteY13" fmla="*/ 2213611 h 2745015"/>
              <a:gd name="connsiteX14" fmla="*/ 4415790 w 4912995"/>
              <a:gd name="connsiteY14" fmla="*/ 1965009 h 2745015"/>
              <a:gd name="connsiteX15" fmla="*/ 2456498 w 4912995"/>
              <a:gd name="connsiteY15" fmla="*/ 1965009 h 2745015"/>
              <a:gd name="connsiteX16" fmla="*/ 2456498 w 4912995"/>
              <a:gd name="connsiteY16" fmla="*/ 2324101 h 2745015"/>
              <a:gd name="connsiteX17" fmla="*/ 3372757 w 4912995"/>
              <a:gd name="connsiteY17" fmla="*/ 2614387 h 2745015"/>
              <a:gd name="connsiteX18" fmla="*/ 2178866 w 4912995"/>
              <a:gd name="connsiteY18" fmla="*/ 1834335 h 2745015"/>
              <a:gd name="connsiteX19" fmla="*/ 941433 w 4912995"/>
              <a:gd name="connsiteY19" fmla="*/ 2745015 h 2745015"/>
              <a:gd name="connsiteX20" fmla="*/ 1959293 w 4912995"/>
              <a:gd name="connsiteY20" fmla="*/ 2324101 h 2745015"/>
              <a:gd name="connsiteX21" fmla="*/ 1959293 w 4912995"/>
              <a:gd name="connsiteY21" fmla="*/ 1965009 h 2745015"/>
              <a:gd name="connsiteX22" fmla="*/ 0 w 4912995"/>
              <a:gd name="connsiteY22" fmla="*/ 1965009 h 2745015"/>
              <a:gd name="connsiteX23" fmla="*/ 0 w 4912995"/>
              <a:gd name="connsiteY23" fmla="*/ 2213611 h 2745015"/>
              <a:gd name="connsiteX24" fmla="*/ 824542 w 4912995"/>
              <a:gd name="connsiteY24" fmla="*/ 1759949 h 2745015"/>
              <a:gd name="connsiteX0" fmla="*/ 824542 w 4415790"/>
              <a:gd name="connsiteY0" fmla="*/ 1759949 h 2745015"/>
              <a:gd name="connsiteX1" fmla="*/ 72571 w 4415790"/>
              <a:gd name="connsiteY1" fmla="*/ 1 h 2745015"/>
              <a:gd name="connsiteX2" fmla="*/ 0 w 4415790"/>
              <a:gd name="connsiteY2" fmla="*/ 1467804 h 2745015"/>
              <a:gd name="connsiteX3" fmla="*/ 1959293 w 4415790"/>
              <a:gd name="connsiteY3" fmla="*/ 1467804 h 2745015"/>
              <a:gd name="connsiteX4" fmla="*/ 1959293 w 4415790"/>
              <a:gd name="connsiteY4" fmla="*/ 1108711 h 2745015"/>
              <a:gd name="connsiteX5" fmla="*/ 128633 w 4415790"/>
              <a:gd name="connsiteY5" fmla="*/ 78197 h 2745015"/>
              <a:gd name="connsiteX6" fmla="*/ 2236924 w 4415790"/>
              <a:gd name="connsiteY6" fmla="*/ 1496878 h 2745015"/>
              <a:gd name="connsiteX7" fmla="*/ 4316186 w 4415790"/>
              <a:gd name="connsiteY7" fmla="*/ 5625 h 2745015"/>
              <a:gd name="connsiteX8" fmla="*/ 2456498 w 4415790"/>
              <a:gd name="connsiteY8" fmla="*/ 1108711 h 2745015"/>
              <a:gd name="connsiteX9" fmla="*/ 2456498 w 4415790"/>
              <a:gd name="connsiteY9" fmla="*/ 1467804 h 2745015"/>
              <a:gd name="connsiteX10" fmla="*/ 4415790 w 4415790"/>
              <a:gd name="connsiteY10" fmla="*/ 1467804 h 2745015"/>
              <a:gd name="connsiteX11" fmla="*/ 4314191 w 4415790"/>
              <a:gd name="connsiteY11" fmla="*/ 0 h 2745015"/>
              <a:gd name="connsiteX12" fmla="*/ 3636052 w 4415790"/>
              <a:gd name="connsiteY12" fmla="*/ 1658349 h 2745015"/>
              <a:gd name="connsiteX13" fmla="*/ 4415790 w 4415790"/>
              <a:gd name="connsiteY13" fmla="*/ 2213611 h 2745015"/>
              <a:gd name="connsiteX14" fmla="*/ 4415790 w 4415790"/>
              <a:gd name="connsiteY14" fmla="*/ 1965009 h 2745015"/>
              <a:gd name="connsiteX15" fmla="*/ 2456498 w 4415790"/>
              <a:gd name="connsiteY15" fmla="*/ 1965009 h 2745015"/>
              <a:gd name="connsiteX16" fmla="*/ 2456498 w 4415790"/>
              <a:gd name="connsiteY16" fmla="*/ 2324101 h 2745015"/>
              <a:gd name="connsiteX17" fmla="*/ 3372757 w 4415790"/>
              <a:gd name="connsiteY17" fmla="*/ 2614387 h 2745015"/>
              <a:gd name="connsiteX18" fmla="*/ 2178866 w 4415790"/>
              <a:gd name="connsiteY18" fmla="*/ 1834335 h 2745015"/>
              <a:gd name="connsiteX19" fmla="*/ 941433 w 4415790"/>
              <a:gd name="connsiteY19" fmla="*/ 2745015 h 2745015"/>
              <a:gd name="connsiteX20" fmla="*/ 1959293 w 4415790"/>
              <a:gd name="connsiteY20" fmla="*/ 2324101 h 2745015"/>
              <a:gd name="connsiteX21" fmla="*/ 1959293 w 4415790"/>
              <a:gd name="connsiteY21" fmla="*/ 1965009 h 2745015"/>
              <a:gd name="connsiteX22" fmla="*/ 0 w 4415790"/>
              <a:gd name="connsiteY22" fmla="*/ 1965009 h 2745015"/>
              <a:gd name="connsiteX23" fmla="*/ 0 w 4415790"/>
              <a:gd name="connsiteY23" fmla="*/ 2213611 h 2745015"/>
              <a:gd name="connsiteX24" fmla="*/ 824542 w 4415790"/>
              <a:gd name="connsiteY24" fmla="*/ 1759949 h 2745015"/>
              <a:gd name="connsiteX0" fmla="*/ 824542 w 4415790"/>
              <a:gd name="connsiteY0" fmla="*/ 1766819 h 2751885"/>
              <a:gd name="connsiteX1" fmla="*/ 72571 w 4415790"/>
              <a:gd name="connsiteY1" fmla="*/ 6871 h 2751885"/>
              <a:gd name="connsiteX2" fmla="*/ 0 w 4415790"/>
              <a:gd name="connsiteY2" fmla="*/ 1474674 h 2751885"/>
              <a:gd name="connsiteX3" fmla="*/ 1959293 w 4415790"/>
              <a:gd name="connsiteY3" fmla="*/ 1474674 h 2751885"/>
              <a:gd name="connsiteX4" fmla="*/ 1959293 w 4415790"/>
              <a:gd name="connsiteY4" fmla="*/ 1115581 h 2751885"/>
              <a:gd name="connsiteX5" fmla="*/ 49284 w 4415790"/>
              <a:gd name="connsiteY5" fmla="*/ 0 h 2751885"/>
              <a:gd name="connsiteX6" fmla="*/ 2236924 w 4415790"/>
              <a:gd name="connsiteY6" fmla="*/ 1503748 h 2751885"/>
              <a:gd name="connsiteX7" fmla="*/ 4316186 w 4415790"/>
              <a:gd name="connsiteY7" fmla="*/ 12495 h 2751885"/>
              <a:gd name="connsiteX8" fmla="*/ 2456498 w 4415790"/>
              <a:gd name="connsiteY8" fmla="*/ 1115581 h 2751885"/>
              <a:gd name="connsiteX9" fmla="*/ 2456498 w 4415790"/>
              <a:gd name="connsiteY9" fmla="*/ 1474674 h 2751885"/>
              <a:gd name="connsiteX10" fmla="*/ 4415790 w 4415790"/>
              <a:gd name="connsiteY10" fmla="*/ 1474674 h 2751885"/>
              <a:gd name="connsiteX11" fmla="*/ 4314191 w 4415790"/>
              <a:gd name="connsiteY11" fmla="*/ 6870 h 2751885"/>
              <a:gd name="connsiteX12" fmla="*/ 3636052 w 4415790"/>
              <a:gd name="connsiteY12" fmla="*/ 1665219 h 2751885"/>
              <a:gd name="connsiteX13" fmla="*/ 4415790 w 4415790"/>
              <a:gd name="connsiteY13" fmla="*/ 2220481 h 2751885"/>
              <a:gd name="connsiteX14" fmla="*/ 4415790 w 4415790"/>
              <a:gd name="connsiteY14" fmla="*/ 1971879 h 2751885"/>
              <a:gd name="connsiteX15" fmla="*/ 2456498 w 4415790"/>
              <a:gd name="connsiteY15" fmla="*/ 1971879 h 2751885"/>
              <a:gd name="connsiteX16" fmla="*/ 2456498 w 4415790"/>
              <a:gd name="connsiteY16" fmla="*/ 2330971 h 2751885"/>
              <a:gd name="connsiteX17" fmla="*/ 3372757 w 4415790"/>
              <a:gd name="connsiteY17" fmla="*/ 2621257 h 2751885"/>
              <a:gd name="connsiteX18" fmla="*/ 2178866 w 4415790"/>
              <a:gd name="connsiteY18" fmla="*/ 1841205 h 2751885"/>
              <a:gd name="connsiteX19" fmla="*/ 941433 w 4415790"/>
              <a:gd name="connsiteY19" fmla="*/ 2751885 h 2751885"/>
              <a:gd name="connsiteX20" fmla="*/ 1959293 w 4415790"/>
              <a:gd name="connsiteY20" fmla="*/ 2330971 h 2751885"/>
              <a:gd name="connsiteX21" fmla="*/ 1959293 w 4415790"/>
              <a:gd name="connsiteY21" fmla="*/ 1971879 h 2751885"/>
              <a:gd name="connsiteX22" fmla="*/ 0 w 4415790"/>
              <a:gd name="connsiteY22" fmla="*/ 1971879 h 2751885"/>
              <a:gd name="connsiteX23" fmla="*/ 0 w 4415790"/>
              <a:gd name="connsiteY23" fmla="*/ 2220481 h 2751885"/>
              <a:gd name="connsiteX24" fmla="*/ 824542 w 4415790"/>
              <a:gd name="connsiteY24" fmla="*/ 1766819 h 2751885"/>
              <a:gd name="connsiteX0" fmla="*/ 824542 w 4415790"/>
              <a:gd name="connsiteY0" fmla="*/ 1766819 h 2751885"/>
              <a:gd name="connsiteX1" fmla="*/ 72571 w 4415790"/>
              <a:gd name="connsiteY1" fmla="*/ 6871 h 2751885"/>
              <a:gd name="connsiteX2" fmla="*/ 0 w 4415790"/>
              <a:gd name="connsiteY2" fmla="*/ 1474674 h 2751885"/>
              <a:gd name="connsiteX3" fmla="*/ 1959293 w 4415790"/>
              <a:gd name="connsiteY3" fmla="*/ 1474674 h 2751885"/>
              <a:gd name="connsiteX4" fmla="*/ 1959293 w 4415790"/>
              <a:gd name="connsiteY4" fmla="*/ 1115581 h 2751885"/>
              <a:gd name="connsiteX5" fmla="*/ 81023 w 4415790"/>
              <a:gd name="connsiteY5" fmla="*/ 0 h 2751885"/>
              <a:gd name="connsiteX6" fmla="*/ 2236924 w 4415790"/>
              <a:gd name="connsiteY6" fmla="*/ 1503748 h 2751885"/>
              <a:gd name="connsiteX7" fmla="*/ 4316186 w 4415790"/>
              <a:gd name="connsiteY7" fmla="*/ 12495 h 2751885"/>
              <a:gd name="connsiteX8" fmla="*/ 2456498 w 4415790"/>
              <a:gd name="connsiteY8" fmla="*/ 1115581 h 2751885"/>
              <a:gd name="connsiteX9" fmla="*/ 2456498 w 4415790"/>
              <a:gd name="connsiteY9" fmla="*/ 1474674 h 2751885"/>
              <a:gd name="connsiteX10" fmla="*/ 4415790 w 4415790"/>
              <a:gd name="connsiteY10" fmla="*/ 1474674 h 2751885"/>
              <a:gd name="connsiteX11" fmla="*/ 4314191 w 4415790"/>
              <a:gd name="connsiteY11" fmla="*/ 6870 h 2751885"/>
              <a:gd name="connsiteX12" fmla="*/ 3636052 w 4415790"/>
              <a:gd name="connsiteY12" fmla="*/ 1665219 h 2751885"/>
              <a:gd name="connsiteX13" fmla="*/ 4415790 w 4415790"/>
              <a:gd name="connsiteY13" fmla="*/ 2220481 h 2751885"/>
              <a:gd name="connsiteX14" fmla="*/ 4415790 w 4415790"/>
              <a:gd name="connsiteY14" fmla="*/ 1971879 h 2751885"/>
              <a:gd name="connsiteX15" fmla="*/ 2456498 w 4415790"/>
              <a:gd name="connsiteY15" fmla="*/ 1971879 h 2751885"/>
              <a:gd name="connsiteX16" fmla="*/ 2456498 w 4415790"/>
              <a:gd name="connsiteY16" fmla="*/ 2330971 h 2751885"/>
              <a:gd name="connsiteX17" fmla="*/ 3372757 w 4415790"/>
              <a:gd name="connsiteY17" fmla="*/ 2621257 h 2751885"/>
              <a:gd name="connsiteX18" fmla="*/ 2178866 w 4415790"/>
              <a:gd name="connsiteY18" fmla="*/ 1841205 h 2751885"/>
              <a:gd name="connsiteX19" fmla="*/ 941433 w 4415790"/>
              <a:gd name="connsiteY19" fmla="*/ 2751885 h 2751885"/>
              <a:gd name="connsiteX20" fmla="*/ 1959293 w 4415790"/>
              <a:gd name="connsiteY20" fmla="*/ 2330971 h 2751885"/>
              <a:gd name="connsiteX21" fmla="*/ 1959293 w 4415790"/>
              <a:gd name="connsiteY21" fmla="*/ 1971879 h 2751885"/>
              <a:gd name="connsiteX22" fmla="*/ 0 w 4415790"/>
              <a:gd name="connsiteY22" fmla="*/ 1971879 h 2751885"/>
              <a:gd name="connsiteX23" fmla="*/ 0 w 4415790"/>
              <a:gd name="connsiteY23" fmla="*/ 2220481 h 2751885"/>
              <a:gd name="connsiteX24" fmla="*/ 824542 w 4415790"/>
              <a:gd name="connsiteY24" fmla="*/ 1766819 h 2751885"/>
              <a:gd name="connsiteX0" fmla="*/ 824542 w 4415790"/>
              <a:gd name="connsiteY0" fmla="*/ 1766819 h 2751885"/>
              <a:gd name="connsiteX1" fmla="*/ 72571 w 4415790"/>
              <a:gd name="connsiteY1" fmla="*/ 6871 h 2751885"/>
              <a:gd name="connsiteX2" fmla="*/ 0 w 4415790"/>
              <a:gd name="connsiteY2" fmla="*/ 1474674 h 2751885"/>
              <a:gd name="connsiteX3" fmla="*/ 1959293 w 4415790"/>
              <a:gd name="connsiteY3" fmla="*/ 1474674 h 2751885"/>
              <a:gd name="connsiteX4" fmla="*/ 2197342 w 4415790"/>
              <a:gd name="connsiteY4" fmla="*/ 823922 h 2751885"/>
              <a:gd name="connsiteX5" fmla="*/ 81023 w 4415790"/>
              <a:gd name="connsiteY5" fmla="*/ 0 h 2751885"/>
              <a:gd name="connsiteX6" fmla="*/ 2236924 w 4415790"/>
              <a:gd name="connsiteY6" fmla="*/ 1503748 h 2751885"/>
              <a:gd name="connsiteX7" fmla="*/ 4316186 w 4415790"/>
              <a:gd name="connsiteY7" fmla="*/ 12495 h 2751885"/>
              <a:gd name="connsiteX8" fmla="*/ 2456498 w 4415790"/>
              <a:gd name="connsiteY8" fmla="*/ 1115581 h 2751885"/>
              <a:gd name="connsiteX9" fmla="*/ 2456498 w 4415790"/>
              <a:gd name="connsiteY9" fmla="*/ 1474674 h 2751885"/>
              <a:gd name="connsiteX10" fmla="*/ 4415790 w 4415790"/>
              <a:gd name="connsiteY10" fmla="*/ 1474674 h 2751885"/>
              <a:gd name="connsiteX11" fmla="*/ 4314191 w 4415790"/>
              <a:gd name="connsiteY11" fmla="*/ 6870 h 2751885"/>
              <a:gd name="connsiteX12" fmla="*/ 3636052 w 4415790"/>
              <a:gd name="connsiteY12" fmla="*/ 1665219 h 2751885"/>
              <a:gd name="connsiteX13" fmla="*/ 4415790 w 4415790"/>
              <a:gd name="connsiteY13" fmla="*/ 2220481 h 2751885"/>
              <a:gd name="connsiteX14" fmla="*/ 4415790 w 4415790"/>
              <a:gd name="connsiteY14" fmla="*/ 1971879 h 2751885"/>
              <a:gd name="connsiteX15" fmla="*/ 2456498 w 4415790"/>
              <a:gd name="connsiteY15" fmla="*/ 1971879 h 2751885"/>
              <a:gd name="connsiteX16" fmla="*/ 2456498 w 4415790"/>
              <a:gd name="connsiteY16" fmla="*/ 2330971 h 2751885"/>
              <a:gd name="connsiteX17" fmla="*/ 3372757 w 4415790"/>
              <a:gd name="connsiteY17" fmla="*/ 2621257 h 2751885"/>
              <a:gd name="connsiteX18" fmla="*/ 2178866 w 4415790"/>
              <a:gd name="connsiteY18" fmla="*/ 1841205 h 2751885"/>
              <a:gd name="connsiteX19" fmla="*/ 941433 w 4415790"/>
              <a:gd name="connsiteY19" fmla="*/ 2751885 h 2751885"/>
              <a:gd name="connsiteX20" fmla="*/ 1959293 w 4415790"/>
              <a:gd name="connsiteY20" fmla="*/ 2330971 h 2751885"/>
              <a:gd name="connsiteX21" fmla="*/ 1959293 w 4415790"/>
              <a:gd name="connsiteY21" fmla="*/ 1971879 h 2751885"/>
              <a:gd name="connsiteX22" fmla="*/ 0 w 4415790"/>
              <a:gd name="connsiteY22" fmla="*/ 1971879 h 2751885"/>
              <a:gd name="connsiteX23" fmla="*/ 0 w 4415790"/>
              <a:gd name="connsiteY23" fmla="*/ 2220481 h 2751885"/>
              <a:gd name="connsiteX24" fmla="*/ 824542 w 4415790"/>
              <a:gd name="connsiteY24" fmla="*/ 1766819 h 2751885"/>
              <a:gd name="connsiteX0" fmla="*/ 824542 w 4415790"/>
              <a:gd name="connsiteY0" fmla="*/ 1766819 h 2751885"/>
              <a:gd name="connsiteX1" fmla="*/ 72571 w 4415790"/>
              <a:gd name="connsiteY1" fmla="*/ 6871 h 2751885"/>
              <a:gd name="connsiteX2" fmla="*/ 0 w 4415790"/>
              <a:gd name="connsiteY2" fmla="*/ 1474674 h 2751885"/>
              <a:gd name="connsiteX3" fmla="*/ 1959293 w 4415790"/>
              <a:gd name="connsiteY3" fmla="*/ 1474674 h 2751885"/>
              <a:gd name="connsiteX4" fmla="*/ 2197342 w 4415790"/>
              <a:gd name="connsiteY4" fmla="*/ 823922 h 2751885"/>
              <a:gd name="connsiteX5" fmla="*/ 81023 w 4415790"/>
              <a:gd name="connsiteY5" fmla="*/ 0 h 2751885"/>
              <a:gd name="connsiteX6" fmla="*/ 2236924 w 4415790"/>
              <a:gd name="connsiteY6" fmla="*/ 1503748 h 2751885"/>
              <a:gd name="connsiteX7" fmla="*/ 4316186 w 4415790"/>
              <a:gd name="connsiteY7" fmla="*/ 12495 h 2751885"/>
              <a:gd name="connsiteX8" fmla="*/ 2202581 w 4415790"/>
              <a:gd name="connsiteY8" fmla="*/ 823922 h 2751885"/>
              <a:gd name="connsiteX9" fmla="*/ 2456498 w 4415790"/>
              <a:gd name="connsiteY9" fmla="*/ 1474674 h 2751885"/>
              <a:gd name="connsiteX10" fmla="*/ 4415790 w 4415790"/>
              <a:gd name="connsiteY10" fmla="*/ 1474674 h 2751885"/>
              <a:gd name="connsiteX11" fmla="*/ 4314191 w 4415790"/>
              <a:gd name="connsiteY11" fmla="*/ 6870 h 2751885"/>
              <a:gd name="connsiteX12" fmla="*/ 3636052 w 4415790"/>
              <a:gd name="connsiteY12" fmla="*/ 1665219 h 2751885"/>
              <a:gd name="connsiteX13" fmla="*/ 4415790 w 4415790"/>
              <a:gd name="connsiteY13" fmla="*/ 2220481 h 2751885"/>
              <a:gd name="connsiteX14" fmla="*/ 4415790 w 4415790"/>
              <a:gd name="connsiteY14" fmla="*/ 1971879 h 2751885"/>
              <a:gd name="connsiteX15" fmla="*/ 2456498 w 4415790"/>
              <a:gd name="connsiteY15" fmla="*/ 1971879 h 2751885"/>
              <a:gd name="connsiteX16" fmla="*/ 2456498 w 4415790"/>
              <a:gd name="connsiteY16" fmla="*/ 2330971 h 2751885"/>
              <a:gd name="connsiteX17" fmla="*/ 3372757 w 4415790"/>
              <a:gd name="connsiteY17" fmla="*/ 2621257 h 2751885"/>
              <a:gd name="connsiteX18" fmla="*/ 2178866 w 4415790"/>
              <a:gd name="connsiteY18" fmla="*/ 1841205 h 2751885"/>
              <a:gd name="connsiteX19" fmla="*/ 941433 w 4415790"/>
              <a:gd name="connsiteY19" fmla="*/ 2751885 h 2751885"/>
              <a:gd name="connsiteX20" fmla="*/ 1959293 w 4415790"/>
              <a:gd name="connsiteY20" fmla="*/ 2330971 h 2751885"/>
              <a:gd name="connsiteX21" fmla="*/ 1959293 w 4415790"/>
              <a:gd name="connsiteY21" fmla="*/ 1971879 h 2751885"/>
              <a:gd name="connsiteX22" fmla="*/ 0 w 4415790"/>
              <a:gd name="connsiteY22" fmla="*/ 1971879 h 2751885"/>
              <a:gd name="connsiteX23" fmla="*/ 0 w 4415790"/>
              <a:gd name="connsiteY23" fmla="*/ 2220481 h 2751885"/>
              <a:gd name="connsiteX24" fmla="*/ 824542 w 4415790"/>
              <a:gd name="connsiteY24" fmla="*/ 1766819 h 2751885"/>
              <a:gd name="connsiteX0" fmla="*/ 824542 w 4415790"/>
              <a:gd name="connsiteY0" fmla="*/ 1766819 h 2751885"/>
              <a:gd name="connsiteX1" fmla="*/ 72571 w 4415790"/>
              <a:gd name="connsiteY1" fmla="*/ 6871 h 2751885"/>
              <a:gd name="connsiteX2" fmla="*/ 0 w 4415790"/>
              <a:gd name="connsiteY2" fmla="*/ 1474674 h 2751885"/>
              <a:gd name="connsiteX3" fmla="*/ 1959293 w 4415790"/>
              <a:gd name="connsiteY3" fmla="*/ 1474674 h 2751885"/>
              <a:gd name="connsiteX4" fmla="*/ 2197342 w 4415790"/>
              <a:gd name="connsiteY4" fmla="*/ 823922 h 2751885"/>
              <a:gd name="connsiteX5" fmla="*/ 81023 w 4415790"/>
              <a:gd name="connsiteY5" fmla="*/ 0 h 2751885"/>
              <a:gd name="connsiteX6" fmla="*/ 2197249 w 4415790"/>
              <a:gd name="connsiteY6" fmla="*/ 1552358 h 2751885"/>
              <a:gd name="connsiteX7" fmla="*/ 4316186 w 4415790"/>
              <a:gd name="connsiteY7" fmla="*/ 12495 h 2751885"/>
              <a:gd name="connsiteX8" fmla="*/ 2202581 w 4415790"/>
              <a:gd name="connsiteY8" fmla="*/ 823922 h 2751885"/>
              <a:gd name="connsiteX9" fmla="*/ 2456498 w 4415790"/>
              <a:gd name="connsiteY9" fmla="*/ 1474674 h 2751885"/>
              <a:gd name="connsiteX10" fmla="*/ 4415790 w 4415790"/>
              <a:gd name="connsiteY10" fmla="*/ 1474674 h 2751885"/>
              <a:gd name="connsiteX11" fmla="*/ 4314191 w 4415790"/>
              <a:gd name="connsiteY11" fmla="*/ 6870 h 2751885"/>
              <a:gd name="connsiteX12" fmla="*/ 3636052 w 4415790"/>
              <a:gd name="connsiteY12" fmla="*/ 1665219 h 2751885"/>
              <a:gd name="connsiteX13" fmla="*/ 4415790 w 4415790"/>
              <a:gd name="connsiteY13" fmla="*/ 2220481 h 2751885"/>
              <a:gd name="connsiteX14" fmla="*/ 4415790 w 4415790"/>
              <a:gd name="connsiteY14" fmla="*/ 1971879 h 2751885"/>
              <a:gd name="connsiteX15" fmla="*/ 2456498 w 4415790"/>
              <a:gd name="connsiteY15" fmla="*/ 1971879 h 2751885"/>
              <a:gd name="connsiteX16" fmla="*/ 2456498 w 4415790"/>
              <a:gd name="connsiteY16" fmla="*/ 2330971 h 2751885"/>
              <a:gd name="connsiteX17" fmla="*/ 3372757 w 4415790"/>
              <a:gd name="connsiteY17" fmla="*/ 2621257 h 2751885"/>
              <a:gd name="connsiteX18" fmla="*/ 2178866 w 4415790"/>
              <a:gd name="connsiteY18" fmla="*/ 1841205 h 2751885"/>
              <a:gd name="connsiteX19" fmla="*/ 941433 w 4415790"/>
              <a:gd name="connsiteY19" fmla="*/ 2751885 h 2751885"/>
              <a:gd name="connsiteX20" fmla="*/ 1959293 w 4415790"/>
              <a:gd name="connsiteY20" fmla="*/ 2330971 h 2751885"/>
              <a:gd name="connsiteX21" fmla="*/ 1959293 w 4415790"/>
              <a:gd name="connsiteY21" fmla="*/ 1971879 h 2751885"/>
              <a:gd name="connsiteX22" fmla="*/ 0 w 4415790"/>
              <a:gd name="connsiteY22" fmla="*/ 1971879 h 2751885"/>
              <a:gd name="connsiteX23" fmla="*/ 0 w 4415790"/>
              <a:gd name="connsiteY23" fmla="*/ 2220481 h 2751885"/>
              <a:gd name="connsiteX24" fmla="*/ 824542 w 4415790"/>
              <a:gd name="connsiteY24" fmla="*/ 1766819 h 2751885"/>
              <a:gd name="connsiteX0" fmla="*/ 824542 w 4415790"/>
              <a:gd name="connsiteY0" fmla="*/ 1766819 h 2751885"/>
              <a:gd name="connsiteX1" fmla="*/ 72571 w 4415790"/>
              <a:gd name="connsiteY1" fmla="*/ 6871 h 2751885"/>
              <a:gd name="connsiteX2" fmla="*/ 0 w 4415790"/>
              <a:gd name="connsiteY2" fmla="*/ 1474674 h 2751885"/>
              <a:gd name="connsiteX3" fmla="*/ 1959293 w 4415790"/>
              <a:gd name="connsiteY3" fmla="*/ 1474674 h 2751885"/>
              <a:gd name="connsiteX4" fmla="*/ 2197342 w 4415790"/>
              <a:gd name="connsiteY4" fmla="*/ 823922 h 2751885"/>
              <a:gd name="connsiteX5" fmla="*/ 81023 w 4415790"/>
              <a:gd name="connsiteY5" fmla="*/ 0 h 2751885"/>
              <a:gd name="connsiteX6" fmla="*/ 2197249 w 4415790"/>
              <a:gd name="connsiteY6" fmla="*/ 1552358 h 2751885"/>
              <a:gd name="connsiteX7" fmla="*/ 4316186 w 4415790"/>
              <a:gd name="connsiteY7" fmla="*/ 12495 h 2751885"/>
              <a:gd name="connsiteX8" fmla="*/ 2202581 w 4415790"/>
              <a:gd name="connsiteY8" fmla="*/ 823922 h 2751885"/>
              <a:gd name="connsiteX9" fmla="*/ 2456498 w 4415790"/>
              <a:gd name="connsiteY9" fmla="*/ 1474674 h 2751885"/>
              <a:gd name="connsiteX10" fmla="*/ 4415790 w 4415790"/>
              <a:gd name="connsiteY10" fmla="*/ 1474674 h 2751885"/>
              <a:gd name="connsiteX11" fmla="*/ 4314191 w 4415790"/>
              <a:gd name="connsiteY11" fmla="*/ 6870 h 2751885"/>
              <a:gd name="connsiteX12" fmla="*/ 3636052 w 4415790"/>
              <a:gd name="connsiteY12" fmla="*/ 1665219 h 2751885"/>
              <a:gd name="connsiteX13" fmla="*/ 4415790 w 4415790"/>
              <a:gd name="connsiteY13" fmla="*/ 2220481 h 2751885"/>
              <a:gd name="connsiteX14" fmla="*/ 4415790 w 4415790"/>
              <a:gd name="connsiteY14" fmla="*/ 1971879 h 2751885"/>
              <a:gd name="connsiteX15" fmla="*/ 2456498 w 4415790"/>
              <a:gd name="connsiteY15" fmla="*/ 1971879 h 2751885"/>
              <a:gd name="connsiteX16" fmla="*/ 2456498 w 4415790"/>
              <a:gd name="connsiteY16" fmla="*/ 2330971 h 2751885"/>
              <a:gd name="connsiteX17" fmla="*/ 3372757 w 4415790"/>
              <a:gd name="connsiteY17" fmla="*/ 2621257 h 2751885"/>
              <a:gd name="connsiteX18" fmla="*/ 2194736 w 4415790"/>
              <a:gd name="connsiteY18" fmla="*/ 1999188 h 2751885"/>
              <a:gd name="connsiteX19" fmla="*/ 941433 w 4415790"/>
              <a:gd name="connsiteY19" fmla="*/ 2751885 h 2751885"/>
              <a:gd name="connsiteX20" fmla="*/ 1959293 w 4415790"/>
              <a:gd name="connsiteY20" fmla="*/ 2330971 h 2751885"/>
              <a:gd name="connsiteX21" fmla="*/ 1959293 w 4415790"/>
              <a:gd name="connsiteY21" fmla="*/ 1971879 h 2751885"/>
              <a:gd name="connsiteX22" fmla="*/ 0 w 4415790"/>
              <a:gd name="connsiteY22" fmla="*/ 1971879 h 2751885"/>
              <a:gd name="connsiteX23" fmla="*/ 0 w 4415790"/>
              <a:gd name="connsiteY23" fmla="*/ 2220481 h 2751885"/>
              <a:gd name="connsiteX24" fmla="*/ 824542 w 4415790"/>
              <a:gd name="connsiteY24" fmla="*/ 1766819 h 2751885"/>
              <a:gd name="connsiteX0" fmla="*/ 824542 w 4415790"/>
              <a:gd name="connsiteY0" fmla="*/ 1766819 h 2751885"/>
              <a:gd name="connsiteX1" fmla="*/ 72571 w 4415790"/>
              <a:gd name="connsiteY1" fmla="*/ 6871 h 2751885"/>
              <a:gd name="connsiteX2" fmla="*/ 0 w 4415790"/>
              <a:gd name="connsiteY2" fmla="*/ 1474674 h 2751885"/>
              <a:gd name="connsiteX3" fmla="*/ 1284824 w 4415790"/>
              <a:gd name="connsiteY3" fmla="*/ 1049338 h 2751885"/>
              <a:gd name="connsiteX4" fmla="*/ 2197342 w 4415790"/>
              <a:gd name="connsiteY4" fmla="*/ 823922 h 2751885"/>
              <a:gd name="connsiteX5" fmla="*/ 81023 w 4415790"/>
              <a:gd name="connsiteY5" fmla="*/ 0 h 2751885"/>
              <a:gd name="connsiteX6" fmla="*/ 2197249 w 4415790"/>
              <a:gd name="connsiteY6" fmla="*/ 1552358 h 2751885"/>
              <a:gd name="connsiteX7" fmla="*/ 4316186 w 4415790"/>
              <a:gd name="connsiteY7" fmla="*/ 12495 h 2751885"/>
              <a:gd name="connsiteX8" fmla="*/ 2202581 w 4415790"/>
              <a:gd name="connsiteY8" fmla="*/ 823922 h 2751885"/>
              <a:gd name="connsiteX9" fmla="*/ 2456498 w 4415790"/>
              <a:gd name="connsiteY9" fmla="*/ 1474674 h 2751885"/>
              <a:gd name="connsiteX10" fmla="*/ 4415790 w 4415790"/>
              <a:gd name="connsiteY10" fmla="*/ 1474674 h 2751885"/>
              <a:gd name="connsiteX11" fmla="*/ 4314191 w 4415790"/>
              <a:gd name="connsiteY11" fmla="*/ 6870 h 2751885"/>
              <a:gd name="connsiteX12" fmla="*/ 3636052 w 4415790"/>
              <a:gd name="connsiteY12" fmla="*/ 1665219 h 2751885"/>
              <a:gd name="connsiteX13" fmla="*/ 4415790 w 4415790"/>
              <a:gd name="connsiteY13" fmla="*/ 2220481 h 2751885"/>
              <a:gd name="connsiteX14" fmla="*/ 4415790 w 4415790"/>
              <a:gd name="connsiteY14" fmla="*/ 1971879 h 2751885"/>
              <a:gd name="connsiteX15" fmla="*/ 2456498 w 4415790"/>
              <a:gd name="connsiteY15" fmla="*/ 1971879 h 2751885"/>
              <a:gd name="connsiteX16" fmla="*/ 2456498 w 4415790"/>
              <a:gd name="connsiteY16" fmla="*/ 2330971 h 2751885"/>
              <a:gd name="connsiteX17" fmla="*/ 3372757 w 4415790"/>
              <a:gd name="connsiteY17" fmla="*/ 2621257 h 2751885"/>
              <a:gd name="connsiteX18" fmla="*/ 2194736 w 4415790"/>
              <a:gd name="connsiteY18" fmla="*/ 1999188 h 2751885"/>
              <a:gd name="connsiteX19" fmla="*/ 941433 w 4415790"/>
              <a:gd name="connsiteY19" fmla="*/ 2751885 h 2751885"/>
              <a:gd name="connsiteX20" fmla="*/ 1959293 w 4415790"/>
              <a:gd name="connsiteY20" fmla="*/ 2330971 h 2751885"/>
              <a:gd name="connsiteX21" fmla="*/ 1959293 w 4415790"/>
              <a:gd name="connsiteY21" fmla="*/ 1971879 h 2751885"/>
              <a:gd name="connsiteX22" fmla="*/ 0 w 4415790"/>
              <a:gd name="connsiteY22" fmla="*/ 1971879 h 2751885"/>
              <a:gd name="connsiteX23" fmla="*/ 0 w 4415790"/>
              <a:gd name="connsiteY23" fmla="*/ 2220481 h 2751885"/>
              <a:gd name="connsiteX24" fmla="*/ 824542 w 4415790"/>
              <a:gd name="connsiteY24" fmla="*/ 1766819 h 2751885"/>
              <a:gd name="connsiteX0" fmla="*/ 824542 w 4415790"/>
              <a:gd name="connsiteY0" fmla="*/ 1766819 h 2751885"/>
              <a:gd name="connsiteX1" fmla="*/ 72571 w 4415790"/>
              <a:gd name="connsiteY1" fmla="*/ 6871 h 2751885"/>
              <a:gd name="connsiteX2" fmla="*/ 0 w 4415790"/>
              <a:gd name="connsiteY2" fmla="*/ 1474674 h 2751885"/>
              <a:gd name="connsiteX3" fmla="*/ 1284824 w 4415790"/>
              <a:gd name="connsiteY3" fmla="*/ 1049338 h 2751885"/>
              <a:gd name="connsiteX4" fmla="*/ 2197342 w 4415790"/>
              <a:gd name="connsiteY4" fmla="*/ 823922 h 2751885"/>
              <a:gd name="connsiteX5" fmla="*/ 81023 w 4415790"/>
              <a:gd name="connsiteY5" fmla="*/ 0 h 2751885"/>
              <a:gd name="connsiteX6" fmla="*/ 2197249 w 4415790"/>
              <a:gd name="connsiteY6" fmla="*/ 1552358 h 2751885"/>
              <a:gd name="connsiteX7" fmla="*/ 4316186 w 4415790"/>
              <a:gd name="connsiteY7" fmla="*/ 12495 h 2751885"/>
              <a:gd name="connsiteX8" fmla="*/ 2202581 w 4415790"/>
              <a:gd name="connsiteY8" fmla="*/ 823922 h 2751885"/>
              <a:gd name="connsiteX9" fmla="*/ 2718351 w 4415790"/>
              <a:gd name="connsiteY9" fmla="*/ 976423 h 2751885"/>
              <a:gd name="connsiteX10" fmla="*/ 4415790 w 4415790"/>
              <a:gd name="connsiteY10" fmla="*/ 1474674 h 2751885"/>
              <a:gd name="connsiteX11" fmla="*/ 4314191 w 4415790"/>
              <a:gd name="connsiteY11" fmla="*/ 6870 h 2751885"/>
              <a:gd name="connsiteX12" fmla="*/ 3636052 w 4415790"/>
              <a:gd name="connsiteY12" fmla="*/ 1665219 h 2751885"/>
              <a:gd name="connsiteX13" fmla="*/ 4415790 w 4415790"/>
              <a:gd name="connsiteY13" fmla="*/ 2220481 h 2751885"/>
              <a:gd name="connsiteX14" fmla="*/ 4415790 w 4415790"/>
              <a:gd name="connsiteY14" fmla="*/ 1971879 h 2751885"/>
              <a:gd name="connsiteX15" fmla="*/ 2456498 w 4415790"/>
              <a:gd name="connsiteY15" fmla="*/ 1971879 h 2751885"/>
              <a:gd name="connsiteX16" fmla="*/ 2456498 w 4415790"/>
              <a:gd name="connsiteY16" fmla="*/ 2330971 h 2751885"/>
              <a:gd name="connsiteX17" fmla="*/ 3372757 w 4415790"/>
              <a:gd name="connsiteY17" fmla="*/ 2621257 h 2751885"/>
              <a:gd name="connsiteX18" fmla="*/ 2194736 w 4415790"/>
              <a:gd name="connsiteY18" fmla="*/ 1999188 h 2751885"/>
              <a:gd name="connsiteX19" fmla="*/ 941433 w 4415790"/>
              <a:gd name="connsiteY19" fmla="*/ 2751885 h 2751885"/>
              <a:gd name="connsiteX20" fmla="*/ 1959293 w 4415790"/>
              <a:gd name="connsiteY20" fmla="*/ 2330971 h 2751885"/>
              <a:gd name="connsiteX21" fmla="*/ 1959293 w 4415790"/>
              <a:gd name="connsiteY21" fmla="*/ 1971879 h 2751885"/>
              <a:gd name="connsiteX22" fmla="*/ 0 w 4415790"/>
              <a:gd name="connsiteY22" fmla="*/ 1971879 h 2751885"/>
              <a:gd name="connsiteX23" fmla="*/ 0 w 4415790"/>
              <a:gd name="connsiteY23" fmla="*/ 2220481 h 2751885"/>
              <a:gd name="connsiteX24" fmla="*/ 824542 w 4415790"/>
              <a:gd name="connsiteY24" fmla="*/ 1766819 h 2751885"/>
              <a:gd name="connsiteX0" fmla="*/ 824542 w 4415790"/>
              <a:gd name="connsiteY0" fmla="*/ 1766819 h 2751885"/>
              <a:gd name="connsiteX1" fmla="*/ 72571 w 4415790"/>
              <a:gd name="connsiteY1" fmla="*/ 6871 h 2751885"/>
              <a:gd name="connsiteX2" fmla="*/ 0 w 4415790"/>
              <a:gd name="connsiteY2" fmla="*/ 1474674 h 2751885"/>
              <a:gd name="connsiteX3" fmla="*/ 1284824 w 4415790"/>
              <a:gd name="connsiteY3" fmla="*/ 1049338 h 2751885"/>
              <a:gd name="connsiteX4" fmla="*/ 2197342 w 4415790"/>
              <a:gd name="connsiteY4" fmla="*/ 823922 h 2751885"/>
              <a:gd name="connsiteX5" fmla="*/ 81023 w 4415790"/>
              <a:gd name="connsiteY5" fmla="*/ 0 h 2751885"/>
              <a:gd name="connsiteX6" fmla="*/ 2197249 w 4415790"/>
              <a:gd name="connsiteY6" fmla="*/ 1552358 h 2751885"/>
              <a:gd name="connsiteX7" fmla="*/ 4316186 w 4415790"/>
              <a:gd name="connsiteY7" fmla="*/ 12495 h 2751885"/>
              <a:gd name="connsiteX8" fmla="*/ 2202581 w 4415790"/>
              <a:gd name="connsiteY8" fmla="*/ 823922 h 2751885"/>
              <a:gd name="connsiteX9" fmla="*/ 2718351 w 4415790"/>
              <a:gd name="connsiteY9" fmla="*/ 976423 h 2751885"/>
              <a:gd name="connsiteX10" fmla="*/ 4415790 w 4415790"/>
              <a:gd name="connsiteY10" fmla="*/ 1474674 h 2751885"/>
              <a:gd name="connsiteX11" fmla="*/ 4314191 w 4415790"/>
              <a:gd name="connsiteY11" fmla="*/ 6870 h 2751885"/>
              <a:gd name="connsiteX12" fmla="*/ 3636052 w 4415790"/>
              <a:gd name="connsiteY12" fmla="*/ 1665219 h 2751885"/>
              <a:gd name="connsiteX13" fmla="*/ 4415790 w 4415790"/>
              <a:gd name="connsiteY13" fmla="*/ 2220481 h 2751885"/>
              <a:gd name="connsiteX14" fmla="*/ 4415790 w 4415790"/>
              <a:gd name="connsiteY14" fmla="*/ 1971879 h 2751885"/>
              <a:gd name="connsiteX15" fmla="*/ 2456498 w 4415790"/>
              <a:gd name="connsiteY15" fmla="*/ 1971879 h 2751885"/>
              <a:gd name="connsiteX16" fmla="*/ 2456498 w 4415790"/>
              <a:gd name="connsiteY16" fmla="*/ 2330971 h 2751885"/>
              <a:gd name="connsiteX17" fmla="*/ 3372757 w 4415790"/>
              <a:gd name="connsiteY17" fmla="*/ 2621257 h 2751885"/>
              <a:gd name="connsiteX18" fmla="*/ 2194736 w 4415790"/>
              <a:gd name="connsiteY18" fmla="*/ 1999188 h 2751885"/>
              <a:gd name="connsiteX19" fmla="*/ 941433 w 4415790"/>
              <a:gd name="connsiteY19" fmla="*/ 2751885 h 2751885"/>
              <a:gd name="connsiteX20" fmla="*/ 2181471 w 4415790"/>
              <a:gd name="connsiteY20" fmla="*/ 2367429 h 2751885"/>
              <a:gd name="connsiteX21" fmla="*/ 1959293 w 4415790"/>
              <a:gd name="connsiteY21" fmla="*/ 1971879 h 2751885"/>
              <a:gd name="connsiteX22" fmla="*/ 0 w 4415790"/>
              <a:gd name="connsiteY22" fmla="*/ 1971879 h 2751885"/>
              <a:gd name="connsiteX23" fmla="*/ 0 w 4415790"/>
              <a:gd name="connsiteY23" fmla="*/ 2220481 h 2751885"/>
              <a:gd name="connsiteX24" fmla="*/ 824542 w 4415790"/>
              <a:gd name="connsiteY24" fmla="*/ 1766819 h 2751885"/>
              <a:gd name="connsiteX0" fmla="*/ 824542 w 4415790"/>
              <a:gd name="connsiteY0" fmla="*/ 1766819 h 2751885"/>
              <a:gd name="connsiteX1" fmla="*/ 72571 w 4415790"/>
              <a:gd name="connsiteY1" fmla="*/ 6871 h 2751885"/>
              <a:gd name="connsiteX2" fmla="*/ 0 w 4415790"/>
              <a:gd name="connsiteY2" fmla="*/ 1474674 h 2751885"/>
              <a:gd name="connsiteX3" fmla="*/ 1284824 w 4415790"/>
              <a:gd name="connsiteY3" fmla="*/ 1049338 h 2751885"/>
              <a:gd name="connsiteX4" fmla="*/ 2197342 w 4415790"/>
              <a:gd name="connsiteY4" fmla="*/ 823922 h 2751885"/>
              <a:gd name="connsiteX5" fmla="*/ 81023 w 4415790"/>
              <a:gd name="connsiteY5" fmla="*/ 0 h 2751885"/>
              <a:gd name="connsiteX6" fmla="*/ 2197249 w 4415790"/>
              <a:gd name="connsiteY6" fmla="*/ 1552358 h 2751885"/>
              <a:gd name="connsiteX7" fmla="*/ 4316186 w 4415790"/>
              <a:gd name="connsiteY7" fmla="*/ 12495 h 2751885"/>
              <a:gd name="connsiteX8" fmla="*/ 2202581 w 4415790"/>
              <a:gd name="connsiteY8" fmla="*/ 823922 h 2751885"/>
              <a:gd name="connsiteX9" fmla="*/ 2718351 w 4415790"/>
              <a:gd name="connsiteY9" fmla="*/ 976423 h 2751885"/>
              <a:gd name="connsiteX10" fmla="*/ 4415790 w 4415790"/>
              <a:gd name="connsiteY10" fmla="*/ 1474674 h 2751885"/>
              <a:gd name="connsiteX11" fmla="*/ 4314191 w 4415790"/>
              <a:gd name="connsiteY11" fmla="*/ 6870 h 2751885"/>
              <a:gd name="connsiteX12" fmla="*/ 3636052 w 4415790"/>
              <a:gd name="connsiteY12" fmla="*/ 1665219 h 2751885"/>
              <a:gd name="connsiteX13" fmla="*/ 4415790 w 4415790"/>
              <a:gd name="connsiteY13" fmla="*/ 2220481 h 2751885"/>
              <a:gd name="connsiteX14" fmla="*/ 4415790 w 4415790"/>
              <a:gd name="connsiteY14" fmla="*/ 1971879 h 2751885"/>
              <a:gd name="connsiteX15" fmla="*/ 2456498 w 4415790"/>
              <a:gd name="connsiteY15" fmla="*/ 1971879 h 2751885"/>
              <a:gd name="connsiteX16" fmla="*/ 2234320 w 4415790"/>
              <a:gd name="connsiteY16" fmla="*/ 2379581 h 2751885"/>
              <a:gd name="connsiteX17" fmla="*/ 3372757 w 4415790"/>
              <a:gd name="connsiteY17" fmla="*/ 2621257 h 2751885"/>
              <a:gd name="connsiteX18" fmla="*/ 2194736 w 4415790"/>
              <a:gd name="connsiteY18" fmla="*/ 1999188 h 2751885"/>
              <a:gd name="connsiteX19" fmla="*/ 941433 w 4415790"/>
              <a:gd name="connsiteY19" fmla="*/ 2751885 h 2751885"/>
              <a:gd name="connsiteX20" fmla="*/ 2181471 w 4415790"/>
              <a:gd name="connsiteY20" fmla="*/ 2367429 h 2751885"/>
              <a:gd name="connsiteX21" fmla="*/ 1959293 w 4415790"/>
              <a:gd name="connsiteY21" fmla="*/ 1971879 h 2751885"/>
              <a:gd name="connsiteX22" fmla="*/ 0 w 4415790"/>
              <a:gd name="connsiteY22" fmla="*/ 1971879 h 2751885"/>
              <a:gd name="connsiteX23" fmla="*/ 0 w 4415790"/>
              <a:gd name="connsiteY23" fmla="*/ 2220481 h 2751885"/>
              <a:gd name="connsiteX24" fmla="*/ 824542 w 4415790"/>
              <a:gd name="connsiteY24" fmla="*/ 1766819 h 2751885"/>
              <a:gd name="connsiteX0" fmla="*/ 824542 w 4415790"/>
              <a:gd name="connsiteY0" fmla="*/ 1766819 h 2751885"/>
              <a:gd name="connsiteX1" fmla="*/ 72571 w 4415790"/>
              <a:gd name="connsiteY1" fmla="*/ 6871 h 2751885"/>
              <a:gd name="connsiteX2" fmla="*/ 0 w 4415790"/>
              <a:gd name="connsiteY2" fmla="*/ 1474674 h 2751885"/>
              <a:gd name="connsiteX3" fmla="*/ 1284824 w 4415790"/>
              <a:gd name="connsiteY3" fmla="*/ 1049338 h 2751885"/>
              <a:gd name="connsiteX4" fmla="*/ 2197342 w 4415790"/>
              <a:gd name="connsiteY4" fmla="*/ 823922 h 2751885"/>
              <a:gd name="connsiteX5" fmla="*/ 81023 w 4415790"/>
              <a:gd name="connsiteY5" fmla="*/ 0 h 2751885"/>
              <a:gd name="connsiteX6" fmla="*/ 2197249 w 4415790"/>
              <a:gd name="connsiteY6" fmla="*/ 1552358 h 2751885"/>
              <a:gd name="connsiteX7" fmla="*/ 4316186 w 4415790"/>
              <a:gd name="connsiteY7" fmla="*/ 12495 h 2751885"/>
              <a:gd name="connsiteX8" fmla="*/ 2202581 w 4415790"/>
              <a:gd name="connsiteY8" fmla="*/ 823922 h 2751885"/>
              <a:gd name="connsiteX9" fmla="*/ 2718351 w 4415790"/>
              <a:gd name="connsiteY9" fmla="*/ 976423 h 2751885"/>
              <a:gd name="connsiteX10" fmla="*/ 4415790 w 4415790"/>
              <a:gd name="connsiteY10" fmla="*/ 1474674 h 2751885"/>
              <a:gd name="connsiteX11" fmla="*/ 4314191 w 4415790"/>
              <a:gd name="connsiteY11" fmla="*/ 6870 h 2751885"/>
              <a:gd name="connsiteX12" fmla="*/ 3636052 w 4415790"/>
              <a:gd name="connsiteY12" fmla="*/ 1665219 h 2751885"/>
              <a:gd name="connsiteX13" fmla="*/ 4415790 w 4415790"/>
              <a:gd name="connsiteY13" fmla="*/ 2220481 h 2751885"/>
              <a:gd name="connsiteX14" fmla="*/ 4415790 w 4415790"/>
              <a:gd name="connsiteY14" fmla="*/ 1971879 h 2751885"/>
              <a:gd name="connsiteX15" fmla="*/ 2456498 w 4415790"/>
              <a:gd name="connsiteY15" fmla="*/ 1971879 h 2751885"/>
              <a:gd name="connsiteX16" fmla="*/ 2186710 w 4415790"/>
              <a:gd name="connsiteY16" fmla="*/ 2379581 h 2751885"/>
              <a:gd name="connsiteX17" fmla="*/ 3372757 w 4415790"/>
              <a:gd name="connsiteY17" fmla="*/ 2621257 h 2751885"/>
              <a:gd name="connsiteX18" fmla="*/ 2194736 w 4415790"/>
              <a:gd name="connsiteY18" fmla="*/ 1999188 h 2751885"/>
              <a:gd name="connsiteX19" fmla="*/ 941433 w 4415790"/>
              <a:gd name="connsiteY19" fmla="*/ 2751885 h 2751885"/>
              <a:gd name="connsiteX20" fmla="*/ 2181471 w 4415790"/>
              <a:gd name="connsiteY20" fmla="*/ 2367429 h 2751885"/>
              <a:gd name="connsiteX21" fmla="*/ 1959293 w 4415790"/>
              <a:gd name="connsiteY21" fmla="*/ 1971879 h 2751885"/>
              <a:gd name="connsiteX22" fmla="*/ 0 w 4415790"/>
              <a:gd name="connsiteY22" fmla="*/ 1971879 h 2751885"/>
              <a:gd name="connsiteX23" fmla="*/ 0 w 4415790"/>
              <a:gd name="connsiteY23" fmla="*/ 2220481 h 2751885"/>
              <a:gd name="connsiteX24" fmla="*/ 824542 w 4415790"/>
              <a:gd name="connsiteY24" fmla="*/ 1766819 h 2751885"/>
              <a:gd name="connsiteX0" fmla="*/ 824542 w 4415790"/>
              <a:gd name="connsiteY0" fmla="*/ 1766819 h 2751885"/>
              <a:gd name="connsiteX1" fmla="*/ 72571 w 4415790"/>
              <a:gd name="connsiteY1" fmla="*/ 6871 h 2751885"/>
              <a:gd name="connsiteX2" fmla="*/ 0 w 4415790"/>
              <a:gd name="connsiteY2" fmla="*/ 1474674 h 2751885"/>
              <a:gd name="connsiteX3" fmla="*/ 1284824 w 4415790"/>
              <a:gd name="connsiteY3" fmla="*/ 1049338 h 2751885"/>
              <a:gd name="connsiteX4" fmla="*/ 2197342 w 4415790"/>
              <a:gd name="connsiteY4" fmla="*/ 823922 h 2751885"/>
              <a:gd name="connsiteX5" fmla="*/ 81023 w 4415790"/>
              <a:gd name="connsiteY5" fmla="*/ 0 h 2751885"/>
              <a:gd name="connsiteX6" fmla="*/ 2197249 w 4415790"/>
              <a:gd name="connsiteY6" fmla="*/ 1552358 h 2751885"/>
              <a:gd name="connsiteX7" fmla="*/ 4316186 w 4415790"/>
              <a:gd name="connsiteY7" fmla="*/ 12495 h 2751885"/>
              <a:gd name="connsiteX8" fmla="*/ 2202581 w 4415790"/>
              <a:gd name="connsiteY8" fmla="*/ 823922 h 2751885"/>
              <a:gd name="connsiteX9" fmla="*/ 2718351 w 4415790"/>
              <a:gd name="connsiteY9" fmla="*/ 976423 h 2751885"/>
              <a:gd name="connsiteX10" fmla="*/ 4415790 w 4415790"/>
              <a:gd name="connsiteY10" fmla="*/ 1474674 h 2751885"/>
              <a:gd name="connsiteX11" fmla="*/ 4314191 w 4415790"/>
              <a:gd name="connsiteY11" fmla="*/ 6870 h 2751885"/>
              <a:gd name="connsiteX12" fmla="*/ 3636052 w 4415790"/>
              <a:gd name="connsiteY12" fmla="*/ 1665219 h 2751885"/>
              <a:gd name="connsiteX13" fmla="*/ 4415790 w 4415790"/>
              <a:gd name="connsiteY13" fmla="*/ 2220481 h 2751885"/>
              <a:gd name="connsiteX14" fmla="*/ 4415790 w 4415790"/>
              <a:gd name="connsiteY14" fmla="*/ 1971879 h 2751885"/>
              <a:gd name="connsiteX15" fmla="*/ 2456498 w 4415790"/>
              <a:gd name="connsiteY15" fmla="*/ 1971879 h 2751885"/>
              <a:gd name="connsiteX16" fmla="*/ 2186710 w 4415790"/>
              <a:gd name="connsiteY16" fmla="*/ 2379581 h 2751885"/>
              <a:gd name="connsiteX17" fmla="*/ 2188058 w 4415790"/>
              <a:gd name="connsiteY17" fmla="*/ 2359969 h 2751885"/>
              <a:gd name="connsiteX18" fmla="*/ 3372757 w 4415790"/>
              <a:gd name="connsiteY18" fmla="*/ 2621257 h 2751885"/>
              <a:gd name="connsiteX19" fmla="*/ 2194736 w 4415790"/>
              <a:gd name="connsiteY19" fmla="*/ 1999188 h 2751885"/>
              <a:gd name="connsiteX20" fmla="*/ 941433 w 4415790"/>
              <a:gd name="connsiteY20" fmla="*/ 2751885 h 2751885"/>
              <a:gd name="connsiteX21" fmla="*/ 2181471 w 4415790"/>
              <a:gd name="connsiteY21" fmla="*/ 2367429 h 2751885"/>
              <a:gd name="connsiteX22" fmla="*/ 1959293 w 4415790"/>
              <a:gd name="connsiteY22" fmla="*/ 1971879 h 2751885"/>
              <a:gd name="connsiteX23" fmla="*/ 0 w 4415790"/>
              <a:gd name="connsiteY23" fmla="*/ 1971879 h 2751885"/>
              <a:gd name="connsiteX24" fmla="*/ 0 w 4415790"/>
              <a:gd name="connsiteY24" fmla="*/ 2220481 h 2751885"/>
              <a:gd name="connsiteX25" fmla="*/ 824542 w 4415790"/>
              <a:gd name="connsiteY25" fmla="*/ 1766819 h 2751885"/>
              <a:gd name="connsiteX0" fmla="*/ 824542 w 4415790"/>
              <a:gd name="connsiteY0" fmla="*/ 1759949 h 2745015"/>
              <a:gd name="connsiteX1" fmla="*/ 72571 w 4415790"/>
              <a:gd name="connsiteY1" fmla="*/ 1 h 2745015"/>
              <a:gd name="connsiteX2" fmla="*/ 0 w 4415790"/>
              <a:gd name="connsiteY2" fmla="*/ 1467804 h 2745015"/>
              <a:gd name="connsiteX3" fmla="*/ 1284824 w 4415790"/>
              <a:gd name="connsiteY3" fmla="*/ 1042468 h 2745015"/>
              <a:gd name="connsiteX4" fmla="*/ 2197342 w 4415790"/>
              <a:gd name="connsiteY4" fmla="*/ 817052 h 2745015"/>
              <a:gd name="connsiteX5" fmla="*/ 96893 w 4415790"/>
              <a:gd name="connsiteY5" fmla="*/ 29587 h 2745015"/>
              <a:gd name="connsiteX6" fmla="*/ 2197249 w 4415790"/>
              <a:gd name="connsiteY6" fmla="*/ 1545488 h 2745015"/>
              <a:gd name="connsiteX7" fmla="*/ 4316186 w 4415790"/>
              <a:gd name="connsiteY7" fmla="*/ 5625 h 2745015"/>
              <a:gd name="connsiteX8" fmla="*/ 2202581 w 4415790"/>
              <a:gd name="connsiteY8" fmla="*/ 817052 h 2745015"/>
              <a:gd name="connsiteX9" fmla="*/ 2718351 w 4415790"/>
              <a:gd name="connsiteY9" fmla="*/ 969553 h 2745015"/>
              <a:gd name="connsiteX10" fmla="*/ 4415790 w 4415790"/>
              <a:gd name="connsiteY10" fmla="*/ 1467804 h 2745015"/>
              <a:gd name="connsiteX11" fmla="*/ 4314191 w 4415790"/>
              <a:gd name="connsiteY11" fmla="*/ 0 h 2745015"/>
              <a:gd name="connsiteX12" fmla="*/ 3636052 w 4415790"/>
              <a:gd name="connsiteY12" fmla="*/ 1658349 h 2745015"/>
              <a:gd name="connsiteX13" fmla="*/ 4415790 w 4415790"/>
              <a:gd name="connsiteY13" fmla="*/ 2213611 h 2745015"/>
              <a:gd name="connsiteX14" fmla="*/ 4415790 w 4415790"/>
              <a:gd name="connsiteY14" fmla="*/ 1965009 h 2745015"/>
              <a:gd name="connsiteX15" fmla="*/ 2456498 w 4415790"/>
              <a:gd name="connsiteY15" fmla="*/ 1965009 h 2745015"/>
              <a:gd name="connsiteX16" fmla="*/ 2186710 w 4415790"/>
              <a:gd name="connsiteY16" fmla="*/ 2372711 h 2745015"/>
              <a:gd name="connsiteX17" fmla="*/ 2188058 w 4415790"/>
              <a:gd name="connsiteY17" fmla="*/ 2353099 h 2745015"/>
              <a:gd name="connsiteX18" fmla="*/ 3372757 w 4415790"/>
              <a:gd name="connsiteY18" fmla="*/ 2614387 h 2745015"/>
              <a:gd name="connsiteX19" fmla="*/ 2194736 w 4415790"/>
              <a:gd name="connsiteY19" fmla="*/ 1992318 h 2745015"/>
              <a:gd name="connsiteX20" fmla="*/ 941433 w 4415790"/>
              <a:gd name="connsiteY20" fmla="*/ 2745015 h 2745015"/>
              <a:gd name="connsiteX21" fmla="*/ 2181471 w 4415790"/>
              <a:gd name="connsiteY21" fmla="*/ 2360559 h 2745015"/>
              <a:gd name="connsiteX22" fmla="*/ 1959293 w 4415790"/>
              <a:gd name="connsiteY22" fmla="*/ 1965009 h 2745015"/>
              <a:gd name="connsiteX23" fmla="*/ 0 w 4415790"/>
              <a:gd name="connsiteY23" fmla="*/ 1965009 h 2745015"/>
              <a:gd name="connsiteX24" fmla="*/ 0 w 4415790"/>
              <a:gd name="connsiteY24" fmla="*/ 2213611 h 2745015"/>
              <a:gd name="connsiteX25" fmla="*/ 824542 w 4415790"/>
              <a:gd name="connsiteY25" fmla="*/ 1759949 h 2745015"/>
              <a:gd name="connsiteX0" fmla="*/ 824542 w 4415790"/>
              <a:gd name="connsiteY0" fmla="*/ 1791125 h 2776191"/>
              <a:gd name="connsiteX1" fmla="*/ 72571 w 4415790"/>
              <a:gd name="connsiteY1" fmla="*/ 31177 h 2776191"/>
              <a:gd name="connsiteX2" fmla="*/ 0 w 4415790"/>
              <a:gd name="connsiteY2" fmla="*/ 1498980 h 2776191"/>
              <a:gd name="connsiteX3" fmla="*/ 1284824 w 4415790"/>
              <a:gd name="connsiteY3" fmla="*/ 1073644 h 2776191"/>
              <a:gd name="connsiteX4" fmla="*/ 2197342 w 4415790"/>
              <a:gd name="connsiteY4" fmla="*/ 848228 h 2776191"/>
              <a:gd name="connsiteX5" fmla="*/ 207982 w 4415790"/>
              <a:gd name="connsiteY5" fmla="*/ 0 h 2776191"/>
              <a:gd name="connsiteX6" fmla="*/ 2197249 w 4415790"/>
              <a:gd name="connsiteY6" fmla="*/ 1576664 h 2776191"/>
              <a:gd name="connsiteX7" fmla="*/ 4316186 w 4415790"/>
              <a:gd name="connsiteY7" fmla="*/ 36801 h 2776191"/>
              <a:gd name="connsiteX8" fmla="*/ 2202581 w 4415790"/>
              <a:gd name="connsiteY8" fmla="*/ 848228 h 2776191"/>
              <a:gd name="connsiteX9" fmla="*/ 2718351 w 4415790"/>
              <a:gd name="connsiteY9" fmla="*/ 1000729 h 2776191"/>
              <a:gd name="connsiteX10" fmla="*/ 4415790 w 4415790"/>
              <a:gd name="connsiteY10" fmla="*/ 1498980 h 2776191"/>
              <a:gd name="connsiteX11" fmla="*/ 4314191 w 4415790"/>
              <a:gd name="connsiteY11" fmla="*/ 31176 h 2776191"/>
              <a:gd name="connsiteX12" fmla="*/ 3636052 w 4415790"/>
              <a:gd name="connsiteY12" fmla="*/ 1689525 h 2776191"/>
              <a:gd name="connsiteX13" fmla="*/ 4415790 w 4415790"/>
              <a:gd name="connsiteY13" fmla="*/ 2244787 h 2776191"/>
              <a:gd name="connsiteX14" fmla="*/ 4415790 w 4415790"/>
              <a:gd name="connsiteY14" fmla="*/ 1996185 h 2776191"/>
              <a:gd name="connsiteX15" fmla="*/ 2456498 w 4415790"/>
              <a:gd name="connsiteY15" fmla="*/ 1996185 h 2776191"/>
              <a:gd name="connsiteX16" fmla="*/ 2186710 w 4415790"/>
              <a:gd name="connsiteY16" fmla="*/ 2403887 h 2776191"/>
              <a:gd name="connsiteX17" fmla="*/ 2188058 w 4415790"/>
              <a:gd name="connsiteY17" fmla="*/ 2384275 h 2776191"/>
              <a:gd name="connsiteX18" fmla="*/ 3372757 w 4415790"/>
              <a:gd name="connsiteY18" fmla="*/ 2645563 h 2776191"/>
              <a:gd name="connsiteX19" fmla="*/ 2194736 w 4415790"/>
              <a:gd name="connsiteY19" fmla="*/ 2023494 h 2776191"/>
              <a:gd name="connsiteX20" fmla="*/ 941433 w 4415790"/>
              <a:gd name="connsiteY20" fmla="*/ 2776191 h 2776191"/>
              <a:gd name="connsiteX21" fmla="*/ 2181471 w 4415790"/>
              <a:gd name="connsiteY21" fmla="*/ 2391735 h 2776191"/>
              <a:gd name="connsiteX22" fmla="*/ 1959293 w 4415790"/>
              <a:gd name="connsiteY22" fmla="*/ 1996185 h 2776191"/>
              <a:gd name="connsiteX23" fmla="*/ 0 w 4415790"/>
              <a:gd name="connsiteY23" fmla="*/ 1996185 h 2776191"/>
              <a:gd name="connsiteX24" fmla="*/ 0 w 4415790"/>
              <a:gd name="connsiteY24" fmla="*/ 2244787 h 2776191"/>
              <a:gd name="connsiteX25" fmla="*/ 824542 w 4415790"/>
              <a:gd name="connsiteY25" fmla="*/ 1791125 h 2776191"/>
              <a:gd name="connsiteX0" fmla="*/ 824542 w 4415790"/>
              <a:gd name="connsiteY0" fmla="*/ 1791125 h 2776191"/>
              <a:gd name="connsiteX1" fmla="*/ 747040 w 4415790"/>
              <a:gd name="connsiteY1" fmla="*/ 456513 h 2776191"/>
              <a:gd name="connsiteX2" fmla="*/ 0 w 4415790"/>
              <a:gd name="connsiteY2" fmla="*/ 1498980 h 2776191"/>
              <a:gd name="connsiteX3" fmla="*/ 1284824 w 4415790"/>
              <a:gd name="connsiteY3" fmla="*/ 1073644 h 2776191"/>
              <a:gd name="connsiteX4" fmla="*/ 2197342 w 4415790"/>
              <a:gd name="connsiteY4" fmla="*/ 848228 h 2776191"/>
              <a:gd name="connsiteX5" fmla="*/ 207982 w 4415790"/>
              <a:gd name="connsiteY5" fmla="*/ 0 h 2776191"/>
              <a:gd name="connsiteX6" fmla="*/ 2197249 w 4415790"/>
              <a:gd name="connsiteY6" fmla="*/ 1576664 h 2776191"/>
              <a:gd name="connsiteX7" fmla="*/ 4316186 w 4415790"/>
              <a:gd name="connsiteY7" fmla="*/ 36801 h 2776191"/>
              <a:gd name="connsiteX8" fmla="*/ 2202581 w 4415790"/>
              <a:gd name="connsiteY8" fmla="*/ 848228 h 2776191"/>
              <a:gd name="connsiteX9" fmla="*/ 2718351 w 4415790"/>
              <a:gd name="connsiteY9" fmla="*/ 1000729 h 2776191"/>
              <a:gd name="connsiteX10" fmla="*/ 4415790 w 4415790"/>
              <a:gd name="connsiteY10" fmla="*/ 1498980 h 2776191"/>
              <a:gd name="connsiteX11" fmla="*/ 4314191 w 4415790"/>
              <a:gd name="connsiteY11" fmla="*/ 31176 h 2776191"/>
              <a:gd name="connsiteX12" fmla="*/ 3636052 w 4415790"/>
              <a:gd name="connsiteY12" fmla="*/ 1689525 h 2776191"/>
              <a:gd name="connsiteX13" fmla="*/ 4415790 w 4415790"/>
              <a:gd name="connsiteY13" fmla="*/ 2244787 h 2776191"/>
              <a:gd name="connsiteX14" fmla="*/ 4415790 w 4415790"/>
              <a:gd name="connsiteY14" fmla="*/ 1996185 h 2776191"/>
              <a:gd name="connsiteX15" fmla="*/ 2456498 w 4415790"/>
              <a:gd name="connsiteY15" fmla="*/ 1996185 h 2776191"/>
              <a:gd name="connsiteX16" fmla="*/ 2186710 w 4415790"/>
              <a:gd name="connsiteY16" fmla="*/ 2403887 h 2776191"/>
              <a:gd name="connsiteX17" fmla="*/ 2188058 w 4415790"/>
              <a:gd name="connsiteY17" fmla="*/ 2384275 h 2776191"/>
              <a:gd name="connsiteX18" fmla="*/ 3372757 w 4415790"/>
              <a:gd name="connsiteY18" fmla="*/ 2645563 h 2776191"/>
              <a:gd name="connsiteX19" fmla="*/ 2194736 w 4415790"/>
              <a:gd name="connsiteY19" fmla="*/ 2023494 h 2776191"/>
              <a:gd name="connsiteX20" fmla="*/ 941433 w 4415790"/>
              <a:gd name="connsiteY20" fmla="*/ 2776191 h 2776191"/>
              <a:gd name="connsiteX21" fmla="*/ 2181471 w 4415790"/>
              <a:gd name="connsiteY21" fmla="*/ 2391735 h 2776191"/>
              <a:gd name="connsiteX22" fmla="*/ 1959293 w 4415790"/>
              <a:gd name="connsiteY22" fmla="*/ 1996185 h 2776191"/>
              <a:gd name="connsiteX23" fmla="*/ 0 w 4415790"/>
              <a:gd name="connsiteY23" fmla="*/ 1996185 h 2776191"/>
              <a:gd name="connsiteX24" fmla="*/ 0 w 4415790"/>
              <a:gd name="connsiteY24" fmla="*/ 2244787 h 2776191"/>
              <a:gd name="connsiteX25" fmla="*/ 824542 w 4415790"/>
              <a:gd name="connsiteY25" fmla="*/ 1791125 h 2776191"/>
              <a:gd name="connsiteX0" fmla="*/ 824542 w 4415790"/>
              <a:gd name="connsiteY0" fmla="*/ 1759949 h 2745015"/>
              <a:gd name="connsiteX1" fmla="*/ 747040 w 4415790"/>
              <a:gd name="connsiteY1" fmla="*/ 425337 h 2745015"/>
              <a:gd name="connsiteX2" fmla="*/ 0 w 4415790"/>
              <a:gd name="connsiteY2" fmla="*/ 1467804 h 2745015"/>
              <a:gd name="connsiteX3" fmla="*/ 1284824 w 4415790"/>
              <a:gd name="connsiteY3" fmla="*/ 1042468 h 2745015"/>
              <a:gd name="connsiteX4" fmla="*/ 2197342 w 4415790"/>
              <a:gd name="connsiteY4" fmla="*/ 817052 h 2745015"/>
              <a:gd name="connsiteX5" fmla="*/ 739622 w 4415790"/>
              <a:gd name="connsiteY5" fmla="*/ 406312 h 2745015"/>
              <a:gd name="connsiteX6" fmla="*/ 2197249 w 4415790"/>
              <a:gd name="connsiteY6" fmla="*/ 1545488 h 2745015"/>
              <a:gd name="connsiteX7" fmla="*/ 4316186 w 4415790"/>
              <a:gd name="connsiteY7" fmla="*/ 5625 h 2745015"/>
              <a:gd name="connsiteX8" fmla="*/ 2202581 w 4415790"/>
              <a:gd name="connsiteY8" fmla="*/ 817052 h 2745015"/>
              <a:gd name="connsiteX9" fmla="*/ 2718351 w 4415790"/>
              <a:gd name="connsiteY9" fmla="*/ 969553 h 2745015"/>
              <a:gd name="connsiteX10" fmla="*/ 4415790 w 4415790"/>
              <a:gd name="connsiteY10" fmla="*/ 1467804 h 2745015"/>
              <a:gd name="connsiteX11" fmla="*/ 4314191 w 4415790"/>
              <a:gd name="connsiteY11" fmla="*/ 0 h 2745015"/>
              <a:gd name="connsiteX12" fmla="*/ 3636052 w 4415790"/>
              <a:gd name="connsiteY12" fmla="*/ 1658349 h 2745015"/>
              <a:gd name="connsiteX13" fmla="*/ 4415790 w 4415790"/>
              <a:gd name="connsiteY13" fmla="*/ 2213611 h 2745015"/>
              <a:gd name="connsiteX14" fmla="*/ 4415790 w 4415790"/>
              <a:gd name="connsiteY14" fmla="*/ 1965009 h 2745015"/>
              <a:gd name="connsiteX15" fmla="*/ 2456498 w 4415790"/>
              <a:gd name="connsiteY15" fmla="*/ 1965009 h 2745015"/>
              <a:gd name="connsiteX16" fmla="*/ 2186710 w 4415790"/>
              <a:gd name="connsiteY16" fmla="*/ 2372711 h 2745015"/>
              <a:gd name="connsiteX17" fmla="*/ 2188058 w 4415790"/>
              <a:gd name="connsiteY17" fmla="*/ 2353099 h 2745015"/>
              <a:gd name="connsiteX18" fmla="*/ 3372757 w 4415790"/>
              <a:gd name="connsiteY18" fmla="*/ 2614387 h 2745015"/>
              <a:gd name="connsiteX19" fmla="*/ 2194736 w 4415790"/>
              <a:gd name="connsiteY19" fmla="*/ 1992318 h 2745015"/>
              <a:gd name="connsiteX20" fmla="*/ 941433 w 4415790"/>
              <a:gd name="connsiteY20" fmla="*/ 2745015 h 2745015"/>
              <a:gd name="connsiteX21" fmla="*/ 2181471 w 4415790"/>
              <a:gd name="connsiteY21" fmla="*/ 2360559 h 2745015"/>
              <a:gd name="connsiteX22" fmla="*/ 1959293 w 4415790"/>
              <a:gd name="connsiteY22" fmla="*/ 1965009 h 2745015"/>
              <a:gd name="connsiteX23" fmla="*/ 0 w 4415790"/>
              <a:gd name="connsiteY23" fmla="*/ 1965009 h 2745015"/>
              <a:gd name="connsiteX24" fmla="*/ 0 w 4415790"/>
              <a:gd name="connsiteY24" fmla="*/ 2213611 h 2745015"/>
              <a:gd name="connsiteX25" fmla="*/ 824542 w 4415790"/>
              <a:gd name="connsiteY25" fmla="*/ 1759949 h 2745015"/>
              <a:gd name="connsiteX0" fmla="*/ 824542 w 4415790"/>
              <a:gd name="connsiteY0" fmla="*/ 1754324 h 2739390"/>
              <a:gd name="connsiteX1" fmla="*/ 747040 w 4415790"/>
              <a:gd name="connsiteY1" fmla="*/ 419712 h 2739390"/>
              <a:gd name="connsiteX2" fmla="*/ 0 w 4415790"/>
              <a:gd name="connsiteY2" fmla="*/ 1462179 h 2739390"/>
              <a:gd name="connsiteX3" fmla="*/ 1284824 w 4415790"/>
              <a:gd name="connsiteY3" fmla="*/ 1036843 h 2739390"/>
              <a:gd name="connsiteX4" fmla="*/ 2197342 w 4415790"/>
              <a:gd name="connsiteY4" fmla="*/ 811427 h 2739390"/>
              <a:gd name="connsiteX5" fmla="*/ 739622 w 4415790"/>
              <a:gd name="connsiteY5" fmla="*/ 400687 h 2739390"/>
              <a:gd name="connsiteX6" fmla="*/ 2197249 w 4415790"/>
              <a:gd name="connsiteY6" fmla="*/ 1539863 h 2739390"/>
              <a:gd name="connsiteX7" fmla="*/ 4316186 w 4415790"/>
              <a:gd name="connsiteY7" fmla="*/ 0 h 2739390"/>
              <a:gd name="connsiteX8" fmla="*/ 2202581 w 4415790"/>
              <a:gd name="connsiteY8" fmla="*/ 811427 h 2739390"/>
              <a:gd name="connsiteX9" fmla="*/ 2718351 w 4415790"/>
              <a:gd name="connsiteY9" fmla="*/ 963928 h 2739390"/>
              <a:gd name="connsiteX10" fmla="*/ 4415790 w 4415790"/>
              <a:gd name="connsiteY10" fmla="*/ 1462179 h 2739390"/>
              <a:gd name="connsiteX11" fmla="*/ 3655592 w 4415790"/>
              <a:gd name="connsiteY11" fmla="*/ 468321 h 2739390"/>
              <a:gd name="connsiteX12" fmla="*/ 3636052 w 4415790"/>
              <a:gd name="connsiteY12" fmla="*/ 1652724 h 2739390"/>
              <a:gd name="connsiteX13" fmla="*/ 4415790 w 4415790"/>
              <a:gd name="connsiteY13" fmla="*/ 2207986 h 2739390"/>
              <a:gd name="connsiteX14" fmla="*/ 4415790 w 4415790"/>
              <a:gd name="connsiteY14" fmla="*/ 1959384 h 2739390"/>
              <a:gd name="connsiteX15" fmla="*/ 2456498 w 4415790"/>
              <a:gd name="connsiteY15" fmla="*/ 1959384 h 2739390"/>
              <a:gd name="connsiteX16" fmla="*/ 2186710 w 4415790"/>
              <a:gd name="connsiteY16" fmla="*/ 2367086 h 2739390"/>
              <a:gd name="connsiteX17" fmla="*/ 2188058 w 4415790"/>
              <a:gd name="connsiteY17" fmla="*/ 2347474 h 2739390"/>
              <a:gd name="connsiteX18" fmla="*/ 3372757 w 4415790"/>
              <a:gd name="connsiteY18" fmla="*/ 2608762 h 2739390"/>
              <a:gd name="connsiteX19" fmla="*/ 2194736 w 4415790"/>
              <a:gd name="connsiteY19" fmla="*/ 1986693 h 2739390"/>
              <a:gd name="connsiteX20" fmla="*/ 941433 w 4415790"/>
              <a:gd name="connsiteY20" fmla="*/ 2739390 h 2739390"/>
              <a:gd name="connsiteX21" fmla="*/ 2181471 w 4415790"/>
              <a:gd name="connsiteY21" fmla="*/ 2354934 h 2739390"/>
              <a:gd name="connsiteX22" fmla="*/ 1959293 w 4415790"/>
              <a:gd name="connsiteY22" fmla="*/ 1959384 h 2739390"/>
              <a:gd name="connsiteX23" fmla="*/ 0 w 4415790"/>
              <a:gd name="connsiteY23" fmla="*/ 1959384 h 2739390"/>
              <a:gd name="connsiteX24" fmla="*/ 0 w 4415790"/>
              <a:gd name="connsiteY24" fmla="*/ 2207986 h 2739390"/>
              <a:gd name="connsiteX25" fmla="*/ 824542 w 4415790"/>
              <a:gd name="connsiteY25" fmla="*/ 1754324 h 2739390"/>
              <a:gd name="connsiteX0" fmla="*/ 824542 w 4415790"/>
              <a:gd name="connsiteY0" fmla="*/ 1353637 h 2338703"/>
              <a:gd name="connsiteX1" fmla="*/ 747040 w 4415790"/>
              <a:gd name="connsiteY1" fmla="*/ 19025 h 2338703"/>
              <a:gd name="connsiteX2" fmla="*/ 0 w 4415790"/>
              <a:gd name="connsiteY2" fmla="*/ 1061492 h 2338703"/>
              <a:gd name="connsiteX3" fmla="*/ 1284824 w 4415790"/>
              <a:gd name="connsiteY3" fmla="*/ 636156 h 2338703"/>
              <a:gd name="connsiteX4" fmla="*/ 2197342 w 4415790"/>
              <a:gd name="connsiteY4" fmla="*/ 410740 h 2338703"/>
              <a:gd name="connsiteX5" fmla="*/ 739622 w 4415790"/>
              <a:gd name="connsiteY5" fmla="*/ 0 h 2338703"/>
              <a:gd name="connsiteX6" fmla="*/ 2197249 w 4415790"/>
              <a:gd name="connsiteY6" fmla="*/ 1139176 h 2338703"/>
              <a:gd name="connsiteX7" fmla="*/ 3673457 w 4415790"/>
              <a:gd name="connsiteY7" fmla="*/ 61107 h 2338703"/>
              <a:gd name="connsiteX8" fmla="*/ 2202581 w 4415790"/>
              <a:gd name="connsiteY8" fmla="*/ 410740 h 2338703"/>
              <a:gd name="connsiteX9" fmla="*/ 2718351 w 4415790"/>
              <a:gd name="connsiteY9" fmla="*/ 563241 h 2338703"/>
              <a:gd name="connsiteX10" fmla="*/ 4415790 w 4415790"/>
              <a:gd name="connsiteY10" fmla="*/ 1061492 h 2338703"/>
              <a:gd name="connsiteX11" fmla="*/ 3655592 w 4415790"/>
              <a:gd name="connsiteY11" fmla="*/ 67634 h 2338703"/>
              <a:gd name="connsiteX12" fmla="*/ 3636052 w 4415790"/>
              <a:gd name="connsiteY12" fmla="*/ 1252037 h 2338703"/>
              <a:gd name="connsiteX13" fmla="*/ 4415790 w 4415790"/>
              <a:gd name="connsiteY13" fmla="*/ 1807299 h 2338703"/>
              <a:gd name="connsiteX14" fmla="*/ 4415790 w 4415790"/>
              <a:gd name="connsiteY14" fmla="*/ 1558697 h 2338703"/>
              <a:gd name="connsiteX15" fmla="*/ 2456498 w 4415790"/>
              <a:gd name="connsiteY15" fmla="*/ 1558697 h 2338703"/>
              <a:gd name="connsiteX16" fmla="*/ 2186710 w 4415790"/>
              <a:gd name="connsiteY16" fmla="*/ 1966399 h 2338703"/>
              <a:gd name="connsiteX17" fmla="*/ 2188058 w 4415790"/>
              <a:gd name="connsiteY17" fmla="*/ 1946787 h 2338703"/>
              <a:gd name="connsiteX18" fmla="*/ 3372757 w 4415790"/>
              <a:gd name="connsiteY18" fmla="*/ 2208075 h 2338703"/>
              <a:gd name="connsiteX19" fmla="*/ 2194736 w 4415790"/>
              <a:gd name="connsiteY19" fmla="*/ 1586006 h 2338703"/>
              <a:gd name="connsiteX20" fmla="*/ 941433 w 4415790"/>
              <a:gd name="connsiteY20" fmla="*/ 2338703 h 2338703"/>
              <a:gd name="connsiteX21" fmla="*/ 2181471 w 4415790"/>
              <a:gd name="connsiteY21" fmla="*/ 1954247 h 2338703"/>
              <a:gd name="connsiteX22" fmla="*/ 1959293 w 4415790"/>
              <a:gd name="connsiteY22" fmla="*/ 1558697 h 2338703"/>
              <a:gd name="connsiteX23" fmla="*/ 0 w 4415790"/>
              <a:gd name="connsiteY23" fmla="*/ 1558697 h 2338703"/>
              <a:gd name="connsiteX24" fmla="*/ 0 w 4415790"/>
              <a:gd name="connsiteY24" fmla="*/ 1807299 h 2338703"/>
              <a:gd name="connsiteX25" fmla="*/ 824542 w 4415790"/>
              <a:gd name="connsiteY25" fmla="*/ 1353637 h 2338703"/>
              <a:gd name="connsiteX0" fmla="*/ 824542 w 4415790"/>
              <a:gd name="connsiteY0" fmla="*/ 1353637 h 2338703"/>
              <a:gd name="connsiteX1" fmla="*/ 747040 w 4415790"/>
              <a:gd name="connsiteY1" fmla="*/ 19025 h 2338703"/>
              <a:gd name="connsiteX2" fmla="*/ 0 w 4415790"/>
              <a:gd name="connsiteY2" fmla="*/ 1061492 h 2338703"/>
              <a:gd name="connsiteX3" fmla="*/ 1284824 w 4415790"/>
              <a:gd name="connsiteY3" fmla="*/ 636156 h 2338703"/>
              <a:gd name="connsiteX4" fmla="*/ 2197342 w 4415790"/>
              <a:gd name="connsiteY4" fmla="*/ 410740 h 2338703"/>
              <a:gd name="connsiteX5" fmla="*/ 739622 w 4415790"/>
              <a:gd name="connsiteY5" fmla="*/ 0 h 2338703"/>
              <a:gd name="connsiteX6" fmla="*/ 2197249 w 4415790"/>
              <a:gd name="connsiteY6" fmla="*/ 1139176 h 2338703"/>
              <a:gd name="connsiteX7" fmla="*/ 3673457 w 4415790"/>
              <a:gd name="connsiteY7" fmla="*/ 61107 h 2338703"/>
              <a:gd name="connsiteX8" fmla="*/ 2202581 w 4415790"/>
              <a:gd name="connsiteY8" fmla="*/ 410740 h 2338703"/>
              <a:gd name="connsiteX9" fmla="*/ 2718351 w 4415790"/>
              <a:gd name="connsiteY9" fmla="*/ 563241 h 2338703"/>
              <a:gd name="connsiteX10" fmla="*/ 4415790 w 4415790"/>
              <a:gd name="connsiteY10" fmla="*/ 1061492 h 2338703"/>
              <a:gd name="connsiteX11" fmla="*/ 3655592 w 4415790"/>
              <a:gd name="connsiteY11" fmla="*/ 67634 h 2338703"/>
              <a:gd name="connsiteX12" fmla="*/ 3636052 w 4415790"/>
              <a:gd name="connsiteY12" fmla="*/ 1252037 h 2338703"/>
              <a:gd name="connsiteX13" fmla="*/ 4415790 w 4415790"/>
              <a:gd name="connsiteY13" fmla="*/ 1807299 h 2338703"/>
              <a:gd name="connsiteX14" fmla="*/ 4415790 w 4415790"/>
              <a:gd name="connsiteY14" fmla="*/ 1558697 h 2338703"/>
              <a:gd name="connsiteX15" fmla="*/ 2456498 w 4415790"/>
              <a:gd name="connsiteY15" fmla="*/ 1558697 h 2338703"/>
              <a:gd name="connsiteX16" fmla="*/ 2186710 w 4415790"/>
              <a:gd name="connsiteY16" fmla="*/ 1966399 h 2338703"/>
              <a:gd name="connsiteX17" fmla="*/ 2188058 w 4415790"/>
              <a:gd name="connsiteY17" fmla="*/ 1946787 h 2338703"/>
              <a:gd name="connsiteX18" fmla="*/ 3380692 w 4415790"/>
              <a:gd name="connsiteY18" fmla="*/ 2329600 h 2338703"/>
              <a:gd name="connsiteX19" fmla="*/ 2194736 w 4415790"/>
              <a:gd name="connsiteY19" fmla="*/ 1586006 h 2338703"/>
              <a:gd name="connsiteX20" fmla="*/ 941433 w 4415790"/>
              <a:gd name="connsiteY20" fmla="*/ 2338703 h 2338703"/>
              <a:gd name="connsiteX21" fmla="*/ 2181471 w 4415790"/>
              <a:gd name="connsiteY21" fmla="*/ 1954247 h 2338703"/>
              <a:gd name="connsiteX22" fmla="*/ 1959293 w 4415790"/>
              <a:gd name="connsiteY22" fmla="*/ 1558697 h 2338703"/>
              <a:gd name="connsiteX23" fmla="*/ 0 w 4415790"/>
              <a:gd name="connsiteY23" fmla="*/ 1558697 h 2338703"/>
              <a:gd name="connsiteX24" fmla="*/ 0 w 4415790"/>
              <a:gd name="connsiteY24" fmla="*/ 1807299 h 2338703"/>
              <a:gd name="connsiteX25" fmla="*/ 824542 w 4415790"/>
              <a:gd name="connsiteY25" fmla="*/ 1353637 h 233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415790" h="2338703">
                <a:moveTo>
                  <a:pt x="824542" y="1353637"/>
                </a:moveTo>
                <a:lnTo>
                  <a:pt x="747040" y="19025"/>
                </a:lnTo>
                <a:lnTo>
                  <a:pt x="0" y="1061492"/>
                </a:lnTo>
                <a:lnTo>
                  <a:pt x="1284824" y="636156"/>
                </a:lnTo>
                <a:lnTo>
                  <a:pt x="2197342" y="410740"/>
                </a:lnTo>
                <a:lnTo>
                  <a:pt x="739622" y="0"/>
                </a:lnTo>
                <a:lnTo>
                  <a:pt x="2197249" y="1139176"/>
                </a:lnTo>
                <a:lnTo>
                  <a:pt x="3673457" y="61107"/>
                </a:lnTo>
                <a:lnTo>
                  <a:pt x="2202581" y="410740"/>
                </a:lnTo>
                <a:lnTo>
                  <a:pt x="2718351" y="563241"/>
                </a:lnTo>
                <a:lnTo>
                  <a:pt x="4415790" y="1061492"/>
                </a:lnTo>
                <a:lnTo>
                  <a:pt x="3655592" y="67634"/>
                </a:lnTo>
                <a:lnTo>
                  <a:pt x="3636052" y="1252037"/>
                </a:lnTo>
                <a:lnTo>
                  <a:pt x="4415790" y="1807299"/>
                </a:lnTo>
                <a:lnTo>
                  <a:pt x="4415790" y="1558697"/>
                </a:lnTo>
                <a:lnTo>
                  <a:pt x="2456498" y="1558697"/>
                </a:lnTo>
                <a:lnTo>
                  <a:pt x="2186710" y="1966399"/>
                </a:lnTo>
                <a:cubicBezTo>
                  <a:pt x="2197739" y="1963913"/>
                  <a:pt x="2177029" y="1949273"/>
                  <a:pt x="2188058" y="1946787"/>
                </a:cubicBezTo>
                <a:lnTo>
                  <a:pt x="3380692" y="2329600"/>
                </a:lnTo>
                <a:lnTo>
                  <a:pt x="2194736" y="1586006"/>
                </a:lnTo>
                <a:lnTo>
                  <a:pt x="941433" y="2338703"/>
                </a:lnTo>
                <a:lnTo>
                  <a:pt x="2181471" y="1954247"/>
                </a:lnTo>
                <a:lnTo>
                  <a:pt x="1959293" y="1558697"/>
                </a:lnTo>
                <a:lnTo>
                  <a:pt x="0" y="1558697"/>
                </a:lnTo>
                <a:lnTo>
                  <a:pt x="0" y="1807299"/>
                </a:lnTo>
                <a:lnTo>
                  <a:pt x="824542" y="1353637"/>
                </a:lnTo>
                <a:close/>
              </a:path>
            </a:pathLst>
          </a:cu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latin typeface="Book Antiqua" pitchFamily="18" charset="0"/>
            </a:endParaRPr>
          </a:p>
          <a:p>
            <a:pPr algn="ctr"/>
            <a:r>
              <a:rPr lang="en-US" sz="2800" b="1" dirty="0" smtClean="0">
                <a:latin typeface="Book Antiqua" pitchFamily="18" charset="0"/>
              </a:rPr>
              <a:t>Home Work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216057"/>
            <a:ext cx="8382000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508000" algn="l"/>
              </a:tabLst>
            </a:pPr>
            <a:r>
              <a:rPr lang="en-US" sz="2800" b="1" dirty="0">
                <a:latin typeface="Book Antiqua" pitchFamily="18" charset="0"/>
              </a:rPr>
              <a:t>D </a:t>
            </a:r>
            <a:r>
              <a:rPr lang="en-US" sz="2800" b="1" dirty="0" smtClean="0">
                <a:latin typeface="Book Antiqua" pitchFamily="18" charset="0"/>
              </a:rPr>
              <a:t> Read </a:t>
            </a:r>
            <a:r>
              <a:rPr lang="en-US" sz="2800" b="1" dirty="0">
                <a:latin typeface="Book Antiqua" pitchFamily="18" charset="0"/>
              </a:rPr>
              <a:t>the text in B again and answers the </a:t>
            </a:r>
            <a:r>
              <a:rPr lang="en-US" sz="2800" b="1" dirty="0" smtClean="0">
                <a:latin typeface="Book Antiqua" pitchFamily="18" charset="0"/>
              </a:rPr>
              <a:t>	following </a:t>
            </a:r>
            <a:r>
              <a:rPr lang="en-US" sz="2800" b="1" dirty="0">
                <a:latin typeface="Book Antiqua" pitchFamily="18" charset="0"/>
              </a:rPr>
              <a:t>questions.</a:t>
            </a:r>
          </a:p>
          <a:p>
            <a:pPr>
              <a:tabLst>
                <a:tab pos="508000" algn="l"/>
              </a:tabLst>
            </a:pPr>
            <a:r>
              <a:rPr lang="en-US" sz="2800" b="1" dirty="0">
                <a:latin typeface="Book Antiqua" pitchFamily="18" charset="0"/>
              </a:rPr>
              <a:t>1 </a:t>
            </a:r>
            <a:r>
              <a:rPr lang="en-US" sz="2800" b="1" dirty="0" smtClean="0">
                <a:latin typeface="Book Antiqua" pitchFamily="18" charset="0"/>
              </a:rPr>
              <a:t>	What </a:t>
            </a:r>
            <a:r>
              <a:rPr lang="en-US" sz="2800" b="1" dirty="0">
                <a:latin typeface="Book Antiqua" pitchFamily="18" charset="0"/>
              </a:rPr>
              <a:t>has made Bangladeshi food so </a:t>
            </a:r>
            <a:r>
              <a:rPr lang="en-US" sz="2800" b="1" dirty="0" smtClean="0">
                <a:latin typeface="Book Antiqua" pitchFamily="18" charset="0"/>
              </a:rPr>
              <a:t>special</a:t>
            </a:r>
            <a:r>
              <a:rPr lang="en-US" sz="2800" b="1" dirty="0">
                <a:latin typeface="Book Antiqua" pitchFamily="18" charset="0"/>
              </a:rPr>
              <a:t>?</a:t>
            </a:r>
          </a:p>
          <a:p>
            <a:pPr>
              <a:tabLst>
                <a:tab pos="508000" algn="l"/>
              </a:tabLst>
            </a:pPr>
            <a:r>
              <a:rPr lang="en-US" sz="2800" b="1" dirty="0">
                <a:latin typeface="Book Antiqua" pitchFamily="18" charset="0"/>
              </a:rPr>
              <a:t>2 </a:t>
            </a:r>
            <a:r>
              <a:rPr lang="en-US" sz="2800" b="1" dirty="0" smtClean="0">
                <a:latin typeface="Book Antiqua" pitchFamily="18" charset="0"/>
              </a:rPr>
              <a:t>	Where </a:t>
            </a:r>
            <a:r>
              <a:rPr lang="en-US" sz="2800" b="1" dirty="0">
                <a:latin typeface="Book Antiqua" pitchFamily="18" charset="0"/>
              </a:rPr>
              <a:t>do we get the fishes from?</a:t>
            </a:r>
          </a:p>
          <a:p>
            <a:pPr>
              <a:tabLst>
                <a:tab pos="508000" algn="l"/>
              </a:tabLst>
            </a:pPr>
            <a:r>
              <a:rPr lang="en-US" sz="2800" b="1" dirty="0">
                <a:latin typeface="Book Antiqua" pitchFamily="18" charset="0"/>
              </a:rPr>
              <a:t>3 </a:t>
            </a:r>
            <a:r>
              <a:rPr lang="en-US" sz="2800" b="1" dirty="0" smtClean="0">
                <a:latin typeface="Book Antiqua" pitchFamily="18" charset="0"/>
              </a:rPr>
              <a:t>	Apart </a:t>
            </a:r>
            <a:r>
              <a:rPr lang="en-US" sz="2800" b="1" dirty="0">
                <a:latin typeface="Book Antiqua" pitchFamily="18" charset="0"/>
              </a:rPr>
              <a:t>from fish, what other foods do we eat </a:t>
            </a:r>
            <a:r>
              <a:rPr lang="en-US" sz="2800" b="1" dirty="0" smtClean="0">
                <a:latin typeface="Book Antiqua" pitchFamily="18" charset="0"/>
              </a:rPr>
              <a:t>	with </a:t>
            </a:r>
            <a:r>
              <a:rPr lang="en-US" sz="2800" b="1" dirty="0">
                <a:latin typeface="Book Antiqua" pitchFamily="18" charset="0"/>
              </a:rPr>
              <a:t>rice?</a:t>
            </a:r>
          </a:p>
          <a:p>
            <a:pPr>
              <a:tabLst>
                <a:tab pos="508000" algn="l"/>
              </a:tabLst>
            </a:pPr>
            <a:r>
              <a:rPr lang="en-US" sz="2800" b="1" dirty="0">
                <a:latin typeface="Book Antiqua" pitchFamily="18" charset="0"/>
              </a:rPr>
              <a:t>4 </a:t>
            </a:r>
            <a:r>
              <a:rPr lang="en-US" sz="2800" b="1" dirty="0" smtClean="0">
                <a:latin typeface="Book Antiqua" pitchFamily="18" charset="0"/>
              </a:rPr>
              <a:t>	Why </a:t>
            </a:r>
            <a:r>
              <a:rPr lang="en-US" sz="2800" b="1" dirty="0">
                <a:latin typeface="Book Antiqua" pitchFamily="18" charset="0"/>
              </a:rPr>
              <a:t>are sweets an important part of our </a:t>
            </a:r>
            <a:r>
              <a:rPr lang="en-US" sz="2800" b="1" dirty="0" smtClean="0">
                <a:latin typeface="Book Antiqua" pitchFamily="18" charset="0"/>
              </a:rPr>
              <a:t>life</a:t>
            </a:r>
            <a:r>
              <a:rPr lang="en-US" sz="2800" b="1" dirty="0">
                <a:latin typeface="Book Antiqu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449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1242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ndalus" pitchFamily="18" charset="-78"/>
                <a:cs typeface="Andalus" pitchFamily="18" charset="-78"/>
              </a:rPr>
              <a:t>Allah Hafez</a:t>
            </a:r>
            <a:endParaRPr lang="en-US" sz="5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843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34412"/>
            <a:ext cx="7924800" cy="2438400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  <a:cs typeface="MonooMJ" pitchFamily="2" charset="0"/>
              </a:rPr>
              <a:t>Acknowledgement</a:t>
            </a:r>
            <a:endParaRPr lang="en-US" sz="4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  <a:cs typeface="MonooMJ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277612"/>
            <a:ext cx="7924800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We would like to express our cordial gratitude to the  Ministry of Education, Directorate of Secondary &amp; Higher Education, NCTB</a:t>
            </a:r>
            <a:r>
              <a:rPr lang="en-US" sz="2400" b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A2i 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and the panel of honorable editors ( Md. Jahangir </a:t>
            </a:r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Hasan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Assistant Professor (English) TTC, </a:t>
            </a:r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Rangpur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Ranjit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Poddar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Associate 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Professor (English) TTC, 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Dhaka, and </a:t>
            </a:r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Urmila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Khaled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Assistant Professor (English) TTC, 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Dhaka, 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to 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enrich the contents.</a:t>
            </a:r>
            <a:endParaRPr lang="en-US" sz="2400" b="1" dirty="0">
              <a:solidFill>
                <a:srgbClr val="003399"/>
              </a:solidFill>
              <a:latin typeface="Book Antiqua" pitchFamily="18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3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4958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Can you say what is the video about?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486400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Book Antiqua" pitchFamily="18" charset="0"/>
              </a:rPr>
              <a:t>Bangladeshi food </a:t>
            </a:r>
            <a:endParaRPr lang="en-US" sz="4400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5486399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Book Antiqua" pitchFamily="18" charset="0"/>
              </a:rPr>
              <a:t>/cuisine</a:t>
            </a:r>
            <a:endParaRPr lang="en-US" sz="4400" b="1" dirty="0">
              <a:latin typeface="Book Antiqua" pitchFamily="18" charset="0"/>
            </a:endParaRPr>
          </a:p>
        </p:txBody>
      </p:sp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077510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62100" y="2209800"/>
            <a:ext cx="6019800" cy="2034123"/>
          </a:xfrm>
          <a:prstGeom prst="ellipse">
            <a:avLst/>
          </a:prstGeom>
          <a:ln w="127000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ndalus" pitchFamily="18" charset="-78"/>
                <a:cs typeface="Andalus" pitchFamily="18" charset="-78"/>
              </a:rPr>
              <a:t>Let us enjoy a video</a:t>
            </a:r>
            <a:endParaRPr lang="en-US" sz="4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4234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131874"/>
            <a:ext cx="79248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Andalus" pitchFamily="18" charset="-78"/>
                <a:cs typeface="Andalus" pitchFamily="18" charset="-78"/>
              </a:rPr>
              <a:t>Our Today’s Lesson is-</a:t>
            </a:r>
            <a:endParaRPr lang="en-US" sz="54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198674"/>
            <a:ext cx="79248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Andalus" pitchFamily="18" charset="-78"/>
                <a:cs typeface="Andalus" pitchFamily="18" charset="-78"/>
              </a:rPr>
              <a:t>Bangladeshi Cuisine</a:t>
            </a:r>
          </a:p>
          <a:p>
            <a:pPr algn="ctr"/>
            <a:r>
              <a:rPr lang="en-US" sz="5400" b="1" dirty="0" smtClean="0">
                <a:latin typeface="Andalus" pitchFamily="18" charset="-78"/>
                <a:cs typeface="Andalus" pitchFamily="18" charset="-78"/>
              </a:rPr>
              <a:t>Unit-6, Lesson-5</a:t>
            </a:r>
            <a:endParaRPr lang="en-US" sz="5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542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4114" y="2819400"/>
            <a:ext cx="8534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ndalus" pitchFamily="18" charset="-78"/>
                <a:cs typeface="Andalus" pitchFamily="18" charset="-78"/>
              </a:rPr>
              <a:t>After we have studied this 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lesson, 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we will be able 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to-----</a:t>
            </a:r>
            <a:endParaRPr lang="en-US" sz="2800" dirty="0">
              <a:latin typeface="Andalus" pitchFamily="18" charset="-78"/>
              <a:cs typeface="Andalus" pitchFamily="18" charset="-78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Andalus" pitchFamily="18" charset="-78"/>
                <a:cs typeface="Andalus" pitchFamily="18" charset="-78"/>
              </a:rPr>
              <a:t>ask and answer 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questions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Infer meaning form context from silent reading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Participate in short discussion</a:t>
            </a:r>
            <a:endParaRPr lang="en-US" sz="2800" dirty="0">
              <a:latin typeface="Andalus" pitchFamily="18" charset="-78"/>
              <a:cs typeface="Andalus" pitchFamily="18" charset="-78"/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write 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answers to 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questions</a:t>
            </a:r>
            <a:endParaRPr lang="en-US" sz="2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1143000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 smtClean="0">
                <a:latin typeface="Andalus" pitchFamily="18" charset="-78"/>
                <a:cs typeface="Andalus" pitchFamily="18" charset="-78"/>
              </a:rPr>
              <a:t>Learning Outcomes</a:t>
            </a:r>
            <a:endParaRPr lang="en-US" sz="5400" u="sng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879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86825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ook Antiqua" pitchFamily="18" charset="0"/>
              </a:rPr>
              <a:t>A Look at the pictures and discuss in pairs</a:t>
            </a:r>
            <a:r>
              <a:rPr lang="en-US" sz="3200" b="1" dirty="0" smtClean="0">
                <a:latin typeface="Book Antiqua" pitchFamily="18" charset="0"/>
              </a:rPr>
              <a:t>.</a:t>
            </a:r>
            <a:endParaRPr lang="en-US" sz="3200" dirty="0">
              <a:latin typeface="Book Antiqu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2125"/>
            <a:ext cx="8339684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83151"/>
            <a:ext cx="8339684" cy="20270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05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498600" y="838200"/>
            <a:ext cx="6629400" cy="1524000"/>
          </a:xfrm>
          <a:prstGeom prst="ellipse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latin typeface="Book Antiqua" pitchFamily="18" charset="0"/>
              </a:rPr>
              <a:t>Not for the students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33400" y="2667000"/>
            <a:ext cx="8229600" cy="312420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latin typeface="Book Antiqua" pitchFamily="18" charset="0"/>
              </a:rPr>
              <a:t>Key words are not for the students exclusively. If any student wants to know about a word in details  teacher may use this option. Teacher may show the word first, then ask answer and then advance  one by one.</a:t>
            </a:r>
            <a:endParaRPr lang="en-US" sz="28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2220686" y="421821"/>
            <a:ext cx="4118429" cy="1752600"/>
          </a:xfrm>
          <a:prstGeom prst="downArrowCallout">
            <a:avLst>
              <a:gd name="adj1" fmla="val 48188"/>
              <a:gd name="adj2" fmla="val 58954"/>
              <a:gd name="adj3" fmla="val 25000"/>
              <a:gd name="adj4" fmla="val 58352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Key words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8057" y="2405742"/>
            <a:ext cx="2162629" cy="2514600"/>
          </a:xfrm>
          <a:prstGeom prst="rightArrow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Cuisine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2174421"/>
            <a:ext cx="4103914" cy="2957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Left Arrow 4"/>
          <p:cNvSpPr/>
          <p:nvPr/>
        </p:nvSpPr>
        <p:spPr>
          <a:xfrm>
            <a:off x="6339115" y="2362200"/>
            <a:ext cx="2728685" cy="2581729"/>
          </a:xfrm>
          <a:prstGeom prst="leftArrow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ndalus" pitchFamily="18" charset="-78"/>
                <a:cs typeface="Andalus" pitchFamily="18" charset="-78"/>
              </a:rPr>
              <a:t>Food, Gastronomy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9371" y="5562600"/>
            <a:ext cx="656408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Bangladeshi cuisine is rich in taste.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83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72571" y="1580444"/>
            <a:ext cx="2162629" cy="2514600"/>
          </a:xfrm>
          <a:prstGeom prst="rightArrow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Book Antiqua" pitchFamily="18" charset="0"/>
              </a:rPr>
              <a:t>P</a:t>
            </a:r>
            <a:r>
              <a:rPr lang="en-US" sz="2800" b="1" dirty="0" smtClean="0">
                <a:latin typeface="Book Antiqua" pitchFamily="18" charset="0"/>
              </a:rPr>
              <a:t>latter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6353629" y="1536902"/>
            <a:ext cx="2728685" cy="2581729"/>
          </a:xfrm>
          <a:prstGeom prst="leftArrow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Dish/ tray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3885" y="4963181"/>
            <a:ext cx="656408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How beautiful the platter looks!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66800"/>
            <a:ext cx="4078334" cy="3670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298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747</Words>
  <Application>Microsoft Office PowerPoint</Application>
  <PresentationFormat>On-screen Show (4:3)</PresentationFormat>
  <Paragraphs>133</Paragraphs>
  <Slides>22</Slides>
  <Notes>21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82</cp:revision>
  <dcterms:created xsi:type="dcterms:W3CDTF">2014-04-23T16:27:53Z</dcterms:created>
  <dcterms:modified xsi:type="dcterms:W3CDTF">2015-06-24T04:03:07Z</dcterms:modified>
</cp:coreProperties>
</file>